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83" r:id="rId3"/>
    <p:sldId id="289" r:id="rId4"/>
    <p:sldId id="292" r:id="rId5"/>
    <p:sldId id="296" r:id="rId6"/>
    <p:sldId id="262" r:id="rId7"/>
    <p:sldId id="301" r:id="rId8"/>
    <p:sldId id="298" r:id="rId9"/>
  </p:sldIdLst>
  <p:sldSz cx="18000345" cy="28800425"/>
  <p:notesSz cx="6858000" cy="9144000"/>
  <p:embeddedFontLst>
    <p:embeddedFont>
      <p:font typeface="微软雅黑" panose="020B0503020204020204" pitchFamily="34" charset="-122"/>
      <p:regular r:id="rId15"/>
    </p:embeddedFont>
    <p:embeddedFont>
      <p:font typeface="华文隶书" panose="02010800040101010101" pitchFamily="2" charset="-122"/>
      <p:regular r:id="rId16"/>
    </p:embeddedFont>
    <p:embeddedFont>
      <p:font typeface="等线 Light" panose="02010600030101010101" charset="-122"/>
      <p:regular r:id="rId17"/>
    </p:embeddedFont>
    <p:embeddedFont>
      <p:font typeface="Calibri Light" panose="020F0302020204030204" charset="0"/>
      <p:regular r:id="rId18"/>
      <p:italic r:id="rId19"/>
    </p:embeddedFont>
    <p:embeddedFont>
      <p:font typeface="等线" panose="02010600030101010101" charset="-122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  <p:embeddedFont>
      <p:font typeface="黑体" panose="02010609060101010101" charset="-122"/>
      <p:regular r:id="rId25"/>
    </p:embeddedFont>
    <p:embeddedFont>
      <p:font typeface="幼圆" panose="02010509060101010101" charset="-122"/>
      <p:regular r:id="rId26"/>
    </p:embeddedFont>
    <p:embeddedFont>
      <p:font typeface="华文琥珀" panose="02010800040101010101" charset="-122"/>
      <p:regular r:id="rId27"/>
    </p:embeddedFont>
    <p:embeddedFont>
      <p:font typeface="方正公文黑体" panose="02000500000000000000" charset="-122"/>
      <p:regular r:id="rId28"/>
    </p:embeddedFont>
    <p:embeddedFont>
      <p:font typeface="方正鲁迅行书 简" panose="02000500000000000000" charset="-122"/>
      <p:regular r:id="rId29"/>
    </p:embeddedFont>
    <p:embeddedFont>
      <p:font typeface="字魂萌趣奶油体" panose="00000500000000000000" charset="-122"/>
      <p:regular r:id="rId30"/>
    </p:embeddedFont>
    <p:embeddedFont>
      <p:font typeface="汉仪青云简" panose="00020600040101010101" charset="-122"/>
      <p:regular r:id="rId31"/>
    </p:embeddedFont>
    <p:embeddedFont>
      <p:font typeface="方正大黑体_GBK" panose="02010600010101010101" charset="-122"/>
      <p:regular r:id="rId32"/>
    </p:embeddedFont>
    <p:embeddedFont>
      <p:font typeface="方正公文小标宋" panose="02000500000000000000" charset="-122"/>
      <p:regular r:id="rId33"/>
    </p:embeddedFont>
    <p:embeddedFont>
      <p:font typeface="汉仪晓波美妍体简" panose="00020600040101010101" charset="-122"/>
      <p:regular r:id="rId34"/>
    </p:embeddedFont>
    <p:embeddedFont>
      <p:font typeface="Elephant" panose="02020904090505020303" charset="0"/>
      <p:regular r:id="rId35"/>
      <p:italic r:id="rId36"/>
    </p:embeddedFont>
    <p:embeddedFont>
      <p:font typeface="OCR A Extended" panose="02010509020102010303" charset="0"/>
      <p:regular r:id="rId37"/>
    </p:embeddedFont>
    <p:embeddedFont>
      <p:font typeface="汉仪趣黑W" panose="00020600040101010101" charset="-122"/>
      <p:regular r:id="rId38"/>
    </p:embeddedFont>
    <p:embeddedFont>
      <p:font typeface="Edwardian Script ITC" panose="030303020407070D0804" charset="0"/>
      <p:regular r:id="rId39"/>
    </p:embeddedFont>
    <p:embeddedFont>
      <p:font typeface="汉仪晴空体简" panose="00020600040101010101" charset="-122"/>
      <p:regular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122D"/>
    <a:srgbClr val="FCED88"/>
    <a:srgbClr val="FFFFFF"/>
    <a:srgbClr val="003F62"/>
    <a:srgbClr val="004063"/>
    <a:srgbClr val="7E7E7E"/>
    <a:srgbClr val="FFFDF4"/>
    <a:srgbClr val="E6E6E6"/>
    <a:srgbClr val="385A35"/>
    <a:srgbClr val="0292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40" autoAdjust="0"/>
    <p:restoredTop sz="94660"/>
  </p:normalViewPr>
  <p:slideViewPr>
    <p:cSldViewPr snapToGrid="0">
      <p:cViewPr varScale="1">
        <p:scale>
          <a:sx n="23" d="100"/>
          <a:sy n="23" d="100"/>
        </p:scale>
        <p:origin x="1560" y="52"/>
      </p:cViewPr>
      <p:guideLst>
        <p:guide orient="horz" pos="9071"/>
        <p:guide pos="57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font" Target="fonts/font26.fntdata"/><Relationship Id="rId4" Type="http://schemas.openxmlformats.org/officeDocument/2006/relationships/slide" Target="slides/slide2.xml"/><Relationship Id="rId39" Type="http://schemas.openxmlformats.org/officeDocument/2006/relationships/font" Target="fonts/font25.fntdata"/><Relationship Id="rId38" Type="http://schemas.openxmlformats.org/officeDocument/2006/relationships/font" Target="fonts/font24.fntdata"/><Relationship Id="rId37" Type="http://schemas.openxmlformats.org/officeDocument/2006/relationships/font" Target="fonts/font23.fntdata"/><Relationship Id="rId36" Type="http://schemas.openxmlformats.org/officeDocument/2006/relationships/font" Target="fonts/font22.fntdata"/><Relationship Id="rId35" Type="http://schemas.openxmlformats.org/officeDocument/2006/relationships/font" Target="fonts/font21.fntdata"/><Relationship Id="rId34" Type="http://schemas.openxmlformats.org/officeDocument/2006/relationships/font" Target="fonts/font20.fntdata"/><Relationship Id="rId33" Type="http://schemas.openxmlformats.org/officeDocument/2006/relationships/font" Target="fonts/font19.fntdata"/><Relationship Id="rId32" Type="http://schemas.openxmlformats.org/officeDocument/2006/relationships/font" Target="fonts/font18.fntdata"/><Relationship Id="rId31" Type="http://schemas.openxmlformats.org/officeDocument/2006/relationships/font" Target="fonts/font17.fntdata"/><Relationship Id="rId30" Type="http://schemas.openxmlformats.org/officeDocument/2006/relationships/font" Target="fonts/font16.fntdata"/><Relationship Id="rId3" Type="http://schemas.openxmlformats.org/officeDocument/2006/relationships/slide" Target="slides/slide1.xml"/><Relationship Id="rId29" Type="http://schemas.openxmlformats.org/officeDocument/2006/relationships/font" Target="fonts/font15.fntdata"/><Relationship Id="rId28" Type="http://schemas.openxmlformats.org/officeDocument/2006/relationships/font" Target="fonts/font14.fntdata"/><Relationship Id="rId27" Type="http://schemas.openxmlformats.org/officeDocument/2006/relationships/font" Target="fonts/font13.fntdata"/><Relationship Id="rId26" Type="http://schemas.openxmlformats.org/officeDocument/2006/relationships/font" Target="fonts/font12.fntdata"/><Relationship Id="rId25" Type="http://schemas.openxmlformats.org/officeDocument/2006/relationships/font" Target="fonts/font11.fntdata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64589" y="1143000"/>
            <a:ext cx="1928821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4713405"/>
            <a:ext cx="15300564" cy="10026815"/>
          </a:xfrm>
        </p:spPr>
        <p:txBody>
          <a:bodyPr anchor="b"/>
          <a:lstStyle>
            <a:lvl1pPr algn="ctr">
              <a:defRPr sz="118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15126892"/>
            <a:ext cx="13500497" cy="6953434"/>
          </a:xfrm>
        </p:spPr>
        <p:txBody>
          <a:bodyPr/>
          <a:lstStyle>
            <a:lvl1pPr marL="0" indent="0" algn="ctr">
              <a:buNone/>
              <a:defRPr sz="4725"/>
            </a:lvl1pPr>
            <a:lvl2pPr marL="899795" indent="0" algn="ctr">
              <a:buNone/>
              <a:defRPr sz="3935"/>
            </a:lvl2pPr>
            <a:lvl3pPr marL="1800225" indent="0" algn="ctr">
              <a:buNone/>
              <a:defRPr sz="3545"/>
            </a:lvl3pPr>
            <a:lvl4pPr marL="2700020" indent="0" algn="ctr">
              <a:buNone/>
              <a:defRPr sz="3150"/>
            </a:lvl4pPr>
            <a:lvl5pPr marL="3600450" indent="0" algn="ctr">
              <a:buNone/>
              <a:defRPr sz="3150"/>
            </a:lvl5pPr>
            <a:lvl6pPr marL="4500245" indent="0" algn="ctr">
              <a:buNone/>
              <a:defRPr sz="3150"/>
            </a:lvl6pPr>
            <a:lvl7pPr marL="5400040" indent="0" algn="ctr">
              <a:buNone/>
              <a:defRPr sz="3150"/>
            </a:lvl7pPr>
            <a:lvl8pPr marL="6300470" indent="0" algn="ctr">
              <a:buNone/>
              <a:defRPr sz="3150"/>
            </a:lvl8pPr>
            <a:lvl9pPr marL="7200265" indent="0" algn="ctr">
              <a:buNone/>
              <a:defRPr sz="315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1533356"/>
            <a:ext cx="3881393" cy="2440702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1533356"/>
            <a:ext cx="11419171" cy="2440702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7180114"/>
            <a:ext cx="15525572" cy="11980175"/>
          </a:xfrm>
        </p:spPr>
        <p:txBody>
          <a:bodyPr anchor="b"/>
          <a:lstStyle>
            <a:lvl1pPr>
              <a:defRPr sz="118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9273626"/>
            <a:ext cx="15525572" cy="6300091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899795" indent="0">
              <a:buNone/>
              <a:defRPr sz="3935">
                <a:solidFill>
                  <a:schemeClr val="tx1">
                    <a:tint val="75000"/>
                  </a:schemeClr>
                </a:solidFill>
              </a:defRPr>
            </a:lvl2pPr>
            <a:lvl3pPr marL="1800225" indent="0">
              <a:buNone/>
              <a:defRPr sz="3545">
                <a:solidFill>
                  <a:schemeClr val="tx1">
                    <a:tint val="75000"/>
                  </a:schemeClr>
                </a:solidFill>
              </a:defRPr>
            </a:lvl3pPr>
            <a:lvl4pPr marL="27000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45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4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04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47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26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7666780"/>
            <a:ext cx="7650282" cy="182736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7666780"/>
            <a:ext cx="7650282" cy="182736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533362"/>
            <a:ext cx="15525572" cy="556675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7060106"/>
            <a:ext cx="7615123" cy="3460049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899795" indent="0">
              <a:buNone/>
              <a:defRPr sz="3935" b="1"/>
            </a:lvl2pPr>
            <a:lvl3pPr marL="1800225" indent="0">
              <a:buNone/>
              <a:defRPr sz="3545" b="1"/>
            </a:lvl3pPr>
            <a:lvl4pPr marL="2700020" indent="0">
              <a:buNone/>
              <a:defRPr sz="3150" b="1"/>
            </a:lvl4pPr>
            <a:lvl5pPr marL="3600450" indent="0">
              <a:buNone/>
              <a:defRPr sz="3150" b="1"/>
            </a:lvl5pPr>
            <a:lvl6pPr marL="4500245" indent="0">
              <a:buNone/>
              <a:defRPr sz="3150" b="1"/>
            </a:lvl6pPr>
            <a:lvl7pPr marL="5400040" indent="0">
              <a:buNone/>
              <a:defRPr sz="3150" b="1"/>
            </a:lvl7pPr>
            <a:lvl8pPr marL="6300470" indent="0">
              <a:buNone/>
              <a:defRPr sz="3150" b="1"/>
            </a:lvl8pPr>
            <a:lvl9pPr marL="7200265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10520155"/>
            <a:ext cx="7615123" cy="1547356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7060106"/>
            <a:ext cx="7652626" cy="3460049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899795" indent="0">
              <a:buNone/>
              <a:defRPr sz="3935" b="1"/>
            </a:lvl2pPr>
            <a:lvl3pPr marL="1800225" indent="0">
              <a:buNone/>
              <a:defRPr sz="3545" b="1"/>
            </a:lvl3pPr>
            <a:lvl4pPr marL="2700020" indent="0">
              <a:buNone/>
              <a:defRPr sz="3150" b="1"/>
            </a:lvl4pPr>
            <a:lvl5pPr marL="3600450" indent="0">
              <a:buNone/>
              <a:defRPr sz="3150" b="1"/>
            </a:lvl5pPr>
            <a:lvl6pPr marL="4500245" indent="0">
              <a:buNone/>
              <a:defRPr sz="3150" b="1"/>
            </a:lvl6pPr>
            <a:lvl7pPr marL="5400040" indent="0">
              <a:buNone/>
              <a:defRPr sz="3150" b="1"/>
            </a:lvl7pPr>
            <a:lvl8pPr marL="6300470" indent="0">
              <a:buNone/>
              <a:defRPr sz="3150" b="1"/>
            </a:lvl8pPr>
            <a:lvl9pPr marL="7200265" indent="0">
              <a:buNone/>
              <a:defRPr sz="315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10520155"/>
            <a:ext cx="7652626" cy="1547356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920028"/>
            <a:ext cx="5805682" cy="672009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4146734"/>
            <a:ext cx="9112836" cy="20466969"/>
          </a:xfrm>
        </p:spPr>
        <p:txBody>
          <a:bodyPr/>
          <a:lstStyle>
            <a:lvl1pPr>
              <a:defRPr sz="6300"/>
            </a:lvl1pPr>
            <a:lvl2pPr>
              <a:defRPr sz="5510"/>
            </a:lvl2pPr>
            <a:lvl3pPr>
              <a:defRPr sz="4725"/>
            </a:lvl3pPr>
            <a:lvl4pPr>
              <a:defRPr sz="3935"/>
            </a:lvl4pPr>
            <a:lvl5pPr>
              <a:defRPr sz="3935"/>
            </a:lvl5pPr>
            <a:lvl6pPr>
              <a:defRPr sz="3935"/>
            </a:lvl6pPr>
            <a:lvl7pPr>
              <a:defRPr sz="3935"/>
            </a:lvl7pPr>
            <a:lvl8pPr>
              <a:defRPr sz="3935"/>
            </a:lvl8pPr>
            <a:lvl9pPr>
              <a:defRPr sz="39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8640127"/>
            <a:ext cx="5805682" cy="16006905"/>
          </a:xfrm>
        </p:spPr>
        <p:txBody>
          <a:bodyPr/>
          <a:lstStyle>
            <a:lvl1pPr marL="0" indent="0">
              <a:buNone/>
              <a:defRPr sz="3150"/>
            </a:lvl1pPr>
            <a:lvl2pPr marL="899795" indent="0">
              <a:buNone/>
              <a:defRPr sz="2755"/>
            </a:lvl2pPr>
            <a:lvl3pPr marL="1800225" indent="0">
              <a:buNone/>
              <a:defRPr sz="2360"/>
            </a:lvl3pPr>
            <a:lvl4pPr marL="2700020" indent="0">
              <a:buNone/>
              <a:defRPr sz="1970"/>
            </a:lvl4pPr>
            <a:lvl5pPr marL="3600450" indent="0">
              <a:buNone/>
              <a:defRPr sz="1970"/>
            </a:lvl5pPr>
            <a:lvl6pPr marL="4500245" indent="0">
              <a:buNone/>
              <a:defRPr sz="1970"/>
            </a:lvl6pPr>
            <a:lvl7pPr marL="5400040" indent="0">
              <a:buNone/>
              <a:defRPr sz="1970"/>
            </a:lvl7pPr>
            <a:lvl8pPr marL="6300470" indent="0">
              <a:buNone/>
              <a:defRPr sz="1970"/>
            </a:lvl8pPr>
            <a:lvl9pPr marL="7200265" indent="0">
              <a:buNone/>
              <a:defRPr sz="197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920028"/>
            <a:ext cx="5805682" cy="672009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4146734"/>
            <a:ext cx="9112836" cy="20466969"/>
          </a:xfrm>
        </p:spPr>
        <p:txBody>
          <a:bodyPr anchor="t"/>
          <a:lstStyle>
            <a:lvl1pPr marL="0" indent="0">
              <a:buNone/>
              <a:defRPr sz="6300"/>
            </a:lvl1pPr>
            <a:lvl2pPr marL="899795" indent="0">
              <a:buNone/>
              <a:defRPr sz="5510"/>
            </a:lvl2pPr>
            <a:lvl3pPr marL="1800225" indent="0">
              <a:buNone/>
              <a:defRPr sz="4725"/>
            </a:lvl3pPr>
            <a:lvl4pPr marL="2700020" indent="0">
              <a:buNone/>
              <a:defRPr sz="3935"/>
            </a:lvl4pPr>
            <a:lvl5pPr marL="3600450" indent="0">
              <a:buNone/>
              <a:defRPr sz="3935"/>
            </a:lvl5pPr>
            <a:lvl6pPr marL="4500245" indent="0">
              <a:buNone/>
              <a:defRPr sz="3935"/>
            </a:lvl6pPr>
            <a:lvl7pPr marL="5400040" indent="0">
              <a:buNone/>
              <a:defRPr sz="3935"/>
            </a:lvl7pPr>
            <a:lvl8pPr marL="6300470" indent="0">
              <a:buNone/>
              <a:defRPr sz="3935"/>
            </a:lvl8pPr>
            <a:lvl9pPr marL="7200265" indent="0">
              <a:buNone/>
              <a:defRPr sz="393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8640127"/>
            <a:ext cx="5805682" cy="16006905"/>
          </a:xfrm>
        </p:spPr>
        <p:txBody>
          <a:bodyPr/>
          <a:lstStyle>
            <a:lvl1pPr marL="0" indent="0">
              <a:buNone/>
              <a:defRPr sz="3150"/>
            </a:lvl1pPr>
            <a:lvl2pPr marL="899795" indent="0">
              <a:buNone/>
              <a:defRPr sz="2755"/>
            </a:lvl2pPr>
            <a:lvl3pPr marL="1800225" indent="0">
              <a:buNone/>
              <a:defRPr sz="2360"/>
            </a:lvl3pPr>
            <a:lvl4pPr marL="2700020" indent="0">
              <a:buNone/>
              <a:defRPr sz="1970"/>
            </a:lvl4pPr>
            <a:lvl5pPr marL="3600450" indent="0">
              <a:buNone/>
              <a:defRPr sz="1970"/>
            </a:lvl5pPr>
            <a:lvl6pPr marL="4500245" indent="0">
              <a:buNone/>
              <a:defRPr sz="1970"/>
            </a:lvl6pPr>
            <a:lvl7pPr marL="5400040" indent="0">
              <a:buNone/>
              <a:defRPr sz="1970"/>
            </a:lvl7pPr>
            <a:lvl8pPr marL="6300470" indent="0">
              <a:buNone/>
              <a:defRPr sz="1970"/>
            </a:lvl8pPr>
            <a:lvl9pPr marL="7200265" indent="0">
              <a:buNone/>
              <a:defRPr sz="197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1533362"/>
            <a:ext cx="15525572" cy="5566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7666780"/>
            <a:ext cx="15525572" cy="18273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26693734"/>
            <a:ext cx="4050149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26693734"/>
            <a:ext cx="6075224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26693734"/>
            <a:ext cx="4050149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800225" rtl="0" eaLnBrk="1" latinLnBrk="0" hangingPunct="1">
        <a:lnSpc>
          <a:spcPct val="90000"/>
        </a:lnSpc>
        <a:spcBef>
          <a:spcPct val="0"/>
        </a:spcBef>
        <a:buNone/>
        <a:defRPr sz="86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215" indent="-450215" algn="l" defTabSz="1800225" rtl="0" eaLnBrk="1" latinLnBrk="0" hangingPunct="1">
        <a:lnSpc>
          <a:spcPct val="90000"/>
        </a:lnSpc>
        <a:spcBef>
          <a:spcPts val="1970"/>
        </a:spcBef>
        <a:buFont typeface="Arial" panose="020B0604020202090204" pitchFamily="34" charset="0"/>
        <a:buChar char="•"/>
        <a:defRPr sz="5510" kern="1200">
          <a:solidFill>
            <a:schemeClr val="tx1"/>
          </a:solidFill>
          <a:latin typeface="+mn-lt"/>
          <a:ea typeface="+mn-ea"/>
          <a:cs typeface="+mn-cs"/>
        </a:defRPr>
      </a:lvl1pPr>
      <a:lvl2pPr marL="1350010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9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49805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90204" pitchFamily="34" charset="0"/>
        <a:buChar char="•"/>
        <a:defRPr sz="3935" kern="1200">
          <a:solidFill>
            <a:schemeClr val="tx1"/>
          </a:solidFill>
          <a:latin typeface="+mn-lt"/>
          <a:ea typeface="+mn-ea"/>
          <a:cs typeface="+mn-cs"/>
        </a:defRPr>
      </a:lvl3pPr>
      <a:lvl4pPr marL="3150235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9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4pPr>
      <a:lvl5pPr marL="4050030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9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5pPr>
      <a:lvl6pPr marL="4950460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9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6pPr>
      <a:lvl7pPr marL="5850255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9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7pPr>
      <a:lvl8pPr marL="6750050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9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8pPr>
      <a:lvl9pPr marL="7650480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60402020209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1pPr>
      <a:lvl2pPr marL="89979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2pPr>
      <a:lvl3pPr marL="180022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3pPr>
      <a:lvl4pPr marL="2700020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4pPr>
      <a:lvl5pPr marL="3600450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5pPr>
      <a:lvl6pPr marL="450024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6pPr>
      <a:lvl7pPr marL="5400040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7pPr>
      <a:lvl8pPr marL="6300470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8pPr>
      <a:lvl9pPr marL="720026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microsoft.com/office/2007/relationships/hdphoto" Target="../media/image3.wdp"/><Relationship Id="rId8" Type="http://schemas.openxmlformats.org/officeDocument/2006/relationships/image" Target="../media/image2.png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5.jpe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jpeg"/><Relationship Id="rId6" Type="http://schemas.openxmlformats.org/officeDocument/2006/relationships/tags" Target="../tags/tag8.xml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12.jpeg"/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7.jpeg"/><Relationship Id="rId21" Type="http://schemas.openxmlformats.org/officeDocument/2006/relationships/image" Target="../media/image22.png"/><Relationship Id="rId20" Type="http://schemas.openxmlformats.org/officeDocument/2006/relationships/image" Target="../media/image21.png"/><Relationship Id="rId2" Type="http://schemas.openxmlformats.org/officeDocument/2006/relationships/tags" Target="../tags/tag9.xml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image" Target="../media/image15.jpeg"/><Relationship Id="rId10" Type="http://schemas.openxmlformats.org/officeDocument/2006/relationships/image" Target="../media/image14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6" Type="http://schemas.openxmlformats.org/officeDocument/2006/relationships/image" Target="../media/image7.jpeg"/><Relationship Id="rId5" Type="http://schemas.openxmlformats.org/officeDocument/2006/relationships/image" Target="../media/image23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8.jpeg"/><Relationship Id="rId6" Type="http://schemas.microsoft.com/office/2007/relationships/hdphoto" Target="../media/image3.wdp"/><Relationship Id="rId5" Type="http://schemas.openxmlformats.org/officeDocument/2006/relationships/image" Target="../media/image2.png"/><Relationship Id="rId4" Type="http://schemas.openxmlformats.org/officeDocument/2006/relationships/tags" Target="../tags/tag14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未命名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" y="0"/>
            <a:ext cx="18000345" cy="21621750"/>
          </a:xfrm>
          <a:prstGeom prst="rect">
            <a:avLst/>
          </a:prstGeom>
        </p:spPr>
      </p:pic>
      <p:pic>
        <p:nvPicPr>
          <p:cNvPr id="20" name="图片 19" descr="未命名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" y="2141855"/>
            <a:ext cx="18000345" cy="21621750"/>
          </a:xfrm>
          <a:prstGeom prst="rect">
            <a:avLst/>
          </a:prstGeom>
        </p:spPr>
      </p:pic>
      <p:pic>
        <p:nvPicPr>
          <p:cNvPr id="21" name="图片 20" descr="未命名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" y="3589020"/>
            <a:ext cx="18000345" cy="21621750"/>
          </a:xfrm>
          <a:prstGeom prst="rect">
            <a:avLst/>
          </a:prstGeom>
        </p:spPr>
      </p:pic>
      <p:pic>
        <p:nvPicPr>
          <p:cNvPr id="18" name="图片 17" descr="未命名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" y="7176135"/>
            <a:ext cx="18000345" cy="21621750"/>
          </a:xfrm>
          <a:prstGeom prst="rect">
            <a:avLst/>
          </a:prstGeom>
        </p:spPr>
      </p:pic>
      <p:pic>
        <p:nvPicPr>
          <p:cNvPr id="22" name="图片 21" descr="未命名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7" y="5390515"/>
            <a:ext cx="18000345" cy="21621750"/>
          </a:xfrm>
          <a:prstGeom prst="rect">
            <a:avLst/>
          </a:prstGeom>
        </p:spPr>
      </p:pic>
      <p:pic>
        <p:nvPicPr>
          <p:cNvPr id="24" name="图片 23" descr="未命名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" y="7650480"/>
            <a:ext cx="18000345" cy="21621750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510123" y="25605866"/>
            <a:ext cx="17002024" cy="2812997"/>
          </a:xfrm>
          <a:prstGeom prst="roundRect">
            <a:avLst/>
          </a:prstGeom>
          <a:solidFill>
            <a:srgbClr val="7A122D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F62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724376" y="555350"/>
            <a:ext cx="14550325" cy="2364477"/>
            <a:chOff x="799790" y="278260"/>
            <a:chExt cx="14550325" cy="2364477"/>
          </a:xfrm>
        </p:grpSpPr>
        <p:pic>
          <p:nvPicPr>
            <p:cNvPr id="4" name="图片 3" descr="图片包含 游戏机, 建筑, 体育&#10;&#10;描述已自动生成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582" b="92817" l="1786" r="97890">
                          <a14:foregroundMark x1="33496" y1="8793" x2="33496" y2="8793"/>
                          <a14:foregroundMark x1="19589" y1="20186" x2="19589" y2="20186"/>
                          <a14:foregroundMark x1="13258" y1="32632" x2="13258" y2="32632"/>
                          <a14:foregroundMark x1="11364" y1="39009" x2="11364" y2="39009"/>
                          <a14:foregroundMark x1="1894" y1="38824" x2="1894" y2="38824"/>
                          <a14:foregroundMark x1="1786" y1="62105" x2="1786" y2="62105"/>
                          <a14:foregroundMark x1="11634" y1="62415" x2="11634" y2="62415"/>
                          <a14:foregroundMark x1="37013" y1="93065" x2="37013" y2="93065"/>
                          <a14:foregroundMark x1="35011" y1="76161" x2="35011" y2="76161"/>
                          <a14:foregroundMark x1="36147" y1="62848" x2="36147" y2="62848"/>
                          <a14:foregroundMark x1="46104" y1="59257" x2="46104" y2="59257"/>
                          <a14:foregroundMark x1="82359" y1="57090" x2="82359" y2="57090"/>
                          <a14:foregroundMark x1="89935" y1="61981" x2="89935" y2="61981"/>
                          <a14:foregroundMark x1="97890" y1="62105" x2="97890" y2="62105"/>
                          <a14:foregroundMark x1="97781" y1="40124" x2="97781" y2="40124"/>
                          <a14:foregroundMark x1="86526" y1="40991" x2="86526" y2="40991"/>
                          <a14:foregroundMark x1="84253" y1="53437" x2="84253" y2="53437"/>
                          <a14:foregroundMark x1="89340" y1="57337" x2="89340" y2="57337"/>
                          <a14:foregroundMark x1="65963" y1="50836" x2="65963" y2="50836"/>
                          <a14:foregroundMark x1="57846" y1="49102" x2="57846" y2="49102"/>
                          <a14:foregroundMark x1="42100" y1="49845" x2="42100" y2="49845"/>
                          <a14:foregroundMark x1="41071" y1="44211" x2="41071" y2="44211"/>
                          <a14:foregroundMark x1="39773" y1="32755" x2="39773" y2="32755"/>
                          <a14:foregroundMark x1="42208" y1="25573" x2="42208" y2="25573"/>
                          <a14:foregroundMark x1="43831" y1="21796" x2="43831" y2="21796"/>
                          <a14:foregroundMark x1="41667" y1="17585" x2="41667" y2="17585"/>
                          <a14:foregroundMark x1="30303" y1="19071" x2="30303" y2="19071"/>
                          <a14:foregroundMark x1="23268" y1="17152" x2="23268" y2="17152"/>
                          <a14:foregroundMark x1="20725" y1="21920" x2="20725" y2="21920"/>
                          <a14:foregroundMark x1="16071" y1="31889" x2="16071" y2="31889"/>
                          <a14:foregroundMark x1="11526" y1="43344" x2="11526" y2="43344"/>
                          <a14:foregroundMark x1="1786" y1="39257" x2="1786" y2="39257"/>
                          <a14:foregroundMark x1="2165" y1="46811" x2="2165" y2="46811"/>
                          <a14:foregroundMark x1="1894" y1="54613" x2="1894" y2="54613"/>
                          <a14:foregroundMark x1="1786" y1="62291" x2="1786" y2="62291"/>
                          <a14:foregroundMark x1="10877" y1="62415" x2="10877" y2="62415"/>
                          <a14:foregroundMark x1="7576" y1="52446" x2="7576" y2="52446"/>
                          <a14:foregroundMark x1="11742" y1="58514" x2="11742" y2="58514"/>
                          <a14:foregroundMark x1="18561" y1="58638" x2="18561" y2="58638"/>
                          <a14:foregroundMark x1="25379" y1="59257" x2="25379" y2="59257"/>
                          <a14:foregroundMark x1="30465" y1="58824" x2="30465" y2="58824"/>
                          <a14:foregroundMark x1="38258" y1="59071" x2="38258" y2="59071"/>
                          <a14:foregroundMark x1="40693" y1="58080" x2="40693" y2="58080"/>
                          <a14:foregroundMark x1="47781" y1="58080" x2="47781" y2="58080"/>
                          <a14:foregroundMark x1="52165" y1="58638" x2="52165" y2="58638"/>
                          <a14:foregroundMark x1="56115" y1="59071" x2="56115" y2="59071"/>
                          <a14:foregroundMark x1="67100" y1="58824" x2="67100" y2="58824"/>
                          <a14:foregroundMark x1="74405" y1="58824" x2="74405" y2="58824"/>
                          <a14:foregroundMark x1="83766" y1="59938" x2="83766" y2="59938"/>
                          <a14:foregroundMark x1="86526" y1="59814" x2="86526" y2="59814"/>
                          <a14:foregroundMark x1="91234" y1="59257" x2="91234" y2="59257"/>
                          <a14:foregroundMark x1="94859" y1="58514" x2="94859" y2="58514"/>
                          <a14:foregroundMark x1="95996" y1="61548" x2="95996" y2="61548"/>
                          <a14:foregroundMark x1="95996" y1="55170" x2="95996" y2="55170"/>
                          <a14:foregroundMark x1="96158" y1="49536" x2="96158" y2="49536"/>
                          <a14:foregroundMark x1="96158" y1="45511" x2="96158" y2="45511"/>
                          <a14:foregroundMark x1="94102" y1="43901" x2="94102" y2="43901"/>
                          <a14:foregroundMark x1="94751" y1="42167" x2="94751" y2="42167"/>
                          <a14:foregroundMark x1="85552" y1="41734" x2="85552" y2="41734"/>
                          <a14:foregroundMark x1="77597" y1="41610" x2="77597" y2="41610"/>
                          <a14:foregroundMark x1="72781" y1="41610" x2="72781" y2="41610"/>
                          <a14:foregroundMark x1="58983" y1="41300" x2="58983" y2="41300"/>
                          <a14:foregroundMark x1="53842" y1="41176" x2="53842" y2="41176"/>
                          <a14:foregroundMark x1="42587" y1="41176" x2="42587" y2="41176"/>
                          <a14:foregroundMark x1="35227" y1="40433" x2="35227" y2="40433"/>
                          <a14:foregroundMark x1="17803" y1="40743" x2="17803" y2="40743"/>
                          <a14:foregroundMark x1="11742" y1="40867" x2="11742" y2="40867"/>
                          <a14:foregroundMark x1="5303" y1="41424" x2="5303" y2="41424"/>
                          <a14:foregroundMark x1="2273" y1="40867" x2="2273" y2="40867"/>
                          <a14:foregroundMark x1="2922" y1="50836" x2="2922" y2="50836"/>
                          <a14:foregroundMark x1="3030" y1="56037" x2="3030" y2="56037"/>
                          <a14:foregroundMark x1="17424" y1="36223" x2="17424" y2="36223"/>
                          <a14:foregroundMark x1="27273" y1="27554" x2="27273" y2="27554"/>
                          <a14:foregroundMark x1="33874" y1="31455" x2="33874" y2="31455"/>
                          <a14:foregroundMark x1="41071" y1="35975" x2="41071" y2="35975"/>
                          <a14:foregroundMark x1="43236" y1="27430" x2="43236" y2="27430"/>
                          <a14:foregroundMark x1="45346" y1="26006" x2="45346" y2="26006"/>
                          <a14:foregroundMark x1="48160" y1="20805" x2="48160" y2="20805"/>
                          <a14:foregroundMark x1="35877" y1="17585" x2="35877" y2="17585"/>
                          <a14:foregroundMark x1="31981" y1="24830" x2="31981" y2="24830"/>
                          <a14:foregroundMark x1="29167" y1="31207" x2="29167" y2="31207"/>
                          <a14:foregroundMark x1="25541" y1="39443" x2="25541" y2="39443"/>
                          <a14:foregroundMark x1="36526" y1="14861" x2="36526" y2="14861"/>
                          <a14:foregroundMark x1="24784" y1="26006" x2="24784" y2="26006"/>
                          <a14:foregroundMark x1="21374" y1="33498" x2="21374" y2="33498"/>
                          <a14:foregroundMark x1="27273" y1="22786" x2="27273" y2="22786"/>
                          <a14:foregroundMark x1="21483" y1="34365" x2="21483" y2="34365"/>
                          <a14:foregroundMark x1="20346" y1="39133" x2="20346" y2="39133"/>
                          <a14:foregroundMark x1="23647" y1="30155" x2="23647" y2="30155"/>
                          <a14:foregroundMark x1="30952" y1="22663" x2="30952" y2="22663"/>
                          <a14:foregroundMark x1="29708" y1="37090" x2="29708" y2="37090"/>
                          <a14:foregroundMark x1="35498" y1="36099" x2="35498" y2="36099"/>
                          <a14:foregroundMark x1="38258" y1="37957" x2="38258" y2="37957"/>
                          <a14:foregroundMark x1="41937" y1="36842" x2="41937" y2="36842"/>
                          <a14:foregroundMark x1="45996" y1="37523" x2="45996" y2="37523"/>
                          <a14:foregroundMark x1="52165" y1="40000" x2="52165" y2="40000"/>
                          <a14:foregroundMark x1="55465" y1="42043" x2="55465" y2="42043"/>
                          <a14:foregroundMark x1="59903" y1="42477" x2="59903" y2="42477"/>
                          <a14:foregroundMark x1="65801" y1="42167" x2="65801" y2="42167"/>
                          <a14:foregroundMark x1="43074" y1="39690" x2="43074" y2="39690"/>
                          <a14:foregroundMark x1="41180" y1="39133" x2="41180" y2="39133"/>
                          <a14:foregroundMark x1="41288" y1="43034" x2="41288" y2="43034"/>
                          <a14:foregroundMark x1="34091" y1="42724" x2="34091" y2="42724"/>
                          <a14:foregroundMark x1="28193" y1="39876" x2="28193" y2="39876"/>
                          <a14:foregroundMark x1="26786" y1="38824" x2="26786" y2="38824"/>
                          <a14:foregroundMark x1="22240" y1="43777" x2="22240" y2="43777"/>
                          <a14:foregroundMark x1="13636" y1="42167" x2="13636" y2="42167"/>
                          <a14:foregroundMark x1="6818" y1="40124" x2="6818" y2="40124"/>
                          <a14:foregroundMark x1="6061" y1="42167" x2="6061" y2="42167"/>
                          <a14:foregroundMark x1="4058" y1="46935" x2="4058" y2="46935"/>
                          <a14:foregroundMark x1="3301" y1="45077" x2="3301" y2="45077"/>
                          <a14:foregroundMark x1="3788" y1="43034" x2="3788" y2="43034"/>
                          <a14:foregroundMark x1="4654" y1="51703" x2="4654" y2="51703"/>
                          <a14:foregroundMark x1="6061" y1="57090" x2="6061" y2="57090"/>
                          <a14:foregroundMark x1="6061" y1="60124" x2="6061" y2="60124"/>
                          <a14:foregroundMark x1="4816" y1="60805" x2="4816" y2="60805"/>
                          <a14:foregroundMark x1="8983" y1="59814" x2="8983" y2="59814"/>
                          <a14:foregroundMark x1="10768" y1="51393" x2="10768" y2="51393"/>
                          <a14:foregroundMark x1="9740" y1="49845" x2="9740" y2="49845"/>
                          <a14:foregroundMark x1="10606" y1="55913" x2="10606" y2="55913"/>
                          <a14:foregroundMark x1="13528" y1="58390" x2="13528" y2="58390"/>
                          <a14:foregroundMark x1="14935" y1="60124" x2="15801" y2="59938"/>
                          <a14:foregroundMark x1="18561" y1="59938" x2="18561" y2="59938"/>
                          <a14:foregroundMark x1="19102" y1="63839" x2="19102" y2="63839"/>
                          <a14:foregroundMark x1="21483" y1="69659" x2="21483" y2="69659"/>
                          <a14:foregroundMark x1="26136" y1="70774" x2="26136" y2="70774"/>
                          <a14:foregroundMark x1="25649" y1="73251" x2="25649" y2="73251"/>
                          <a14:foregroundMark x1="27652" y1="73251" x2="27652" y2="73251"/>
                          <a14:foregroundMark x1="30682" y1="77028" x2="30682" y2="77028"/>
                          <a14:foregroundMark x1="33333" y1="81486" x2="33333" y2="81486"/>
                          <a14:foregroundMark x1="32359" y1="74241" x2="32359" y2="74241"/>
                          <a14:foregroundMark x1="32468" y1="70217" x2="32468" y2="70217"/>
                          <a14:foregroundMark x1="32089" y1="67183" x2="32089" y2="67183"/>
                          <a14:foregroundMark x1="24784" y1="65449" x2="24784" y2="65449"/>
                          <a14:foregroundMark x1="19697" y1="68050" x2="19697" y2="68050"/>
                          <a14:foregroundMark x1="21104" y1="72693" x2="21104" y2="72693"/>
                          <a14:foregroundMark x1="20833" y1="66192" x2="20833" y2="66192"/>
                          <a14:foregroundMark x1="23268" y1="61672" x2="23268" y2="61672"/>
                          <a14:foregroundMark x1="34848" y1="58638" x2="34848" y2="58638"/>
                          <a14:foregroundMark x1="37013" y1="60681" x2="37013" y2="60681"/>
                          <a14:foregroundMark x1="45238" y1="59690" x2="45238" y2="59690"/>
                          <a14:foregroundMark x1="49513" y1="60681" x2="49513" y2="60681"/>
                          <a14:foregroundMark x1="55465" y1="59814" x2="55465" y2="59814"/>
                          <a14:foregroundMark x1="58496" y1="61424" x2="58496" y2="61424"/>
                          <a14:foregroundMark x1="56223" y1="61981" x2="56223" y2="61981"/>
                          <a14:foregroundMark x1="62554" y1="59690" x2="62554" y2="59690"/>
                          <a14:foregroundMark x1="71266" y1="55913" x2="71266" y2="55913"/>
                          <a14:foregroundMark x1="44968" y1="54180" x2="44968" y2="54180"/>
                          <a14:foregroundMark x1="31981" y1="48545" x2="31981" y2="48545"/>
                          <a14:foregroundMark x1="32089" y1="42043" x2="32089" y2="42043"/>
                          <a14:foregroundMark x1="23864" y1="44458" x2="23864" y2="44458"/>
                          <a14:foregroundMark x1="25758" y1="48235" x2="25758" y2="48235"/>
                          <a14:foregroundMark x1="23647" y1="51579" x2="23647" y2="51579"/>
                          <a14:foregroundMark x1="23647" y1="56656" x2="23647" y2="56656"/>
                          <a14:foregroundMark x1="26028" y1="55789" x2="26028" y2="55789"/>
                          <a14:foregroundMark x1="26136" y1="51827" x2="26136" y2="51827"/>
                          <a14:foregroundMark x1="27273" y1="45511" x2="27273" y2="45511"/>
                          <a14:foregroundMark x1="27922" y1="43344" x2="27922" y2="43344"/>
                          <a14:foregroundMark x1="33496" y1="46502" x2="35390" y2="48545"/>
                          <a14:foregroundMark x1="40422" y1="50093" x2="40422" y2="50093"/>
                          <a14:foregroundMark x1="40909" y1="53622" x2="40909" y2="53622"/>
                          <a14:foregroundMark x1="33117" y1="53622" x2="34848" y2="54737"/>
                          <a14:foregroundMark x1="48160" y1="57337" x2="48160" y2="57337"/>
                          <a14:foregroundMark x1="48377" y1="53313" x2="48377" y2="53313"/>
                          <a14:foregroundMark x1="48755" y1="52260" x2="48755" y2="52260"/>
                          <a14:foregroundMark x1="49134" y1="49845" x2="49134" y2="49845"/>
                          <a14:foregroundMark x1="51948" y1="47245" x2="51948" y2="47245"/>
                          <a14:foregroundMark x1="52543" y1="45201" x2="52543" y2="45201"/>
                          <a14:foregroundMark x1="52165" y1="43777" x2="52165" y2="43777"/>
                          <a14:foregroundMark x1="53842" y1="50836" x2="53842" y2="50836"/>
                          <a14:foregroundMark x1="54058" y1="53003" x2="54058" y2="53003"/>
                          <a14:foregroundMark x1="61634" y1="52570" x2="61634" y2="52570"/>
                          <a14:foregroundMark x1="66558" y1="50836" x2="66558" y2="50836"/>
                          <a14:foregroundMark x1="66721" y1="51269" x2="66721" y2="51269"/>
                          <a14:foregroundMark x1="61634" y1="52693" x2="61634" y2="52693"/>
                          <a14:foregroundMark x1="59145" y1="53870" x2="59145" y2="53870"/>
                          <a14:foregroundMark x1="57468" y1="54613" x2="57468" y2="54613"/>
                          <a14:foregroundMark x1="54221" y1="55170" x2="54221" y2="55170"/>
                          <a14:foregroundMark x1="58766" y1="56904" x2="58766" y2="56904"/>
                          <a14:foregroundMark x1="66450" y1="55480" x2="66450" y2="55480"/>
                          <a14:foregroundMark x1="70130" y1="54923" x2="70130" y2="54923"/>
                          <a14:foregroundMark x1="72619" y1="54613" x2="72619" y2="54613"/>
                          <a14:foregroundMark x1="72890" y1="54613" x2="72890" y2="54613"/>
                          <a14:foregroundMark x1="74675" y1="53127" x2="74675" y2="53127"/>
                          <a14:foregroundMark x1="76299" y1="50712" x2="76299" y2="50712"/>
                          <a14:foregroundMark x1="77327" y1="48669" x2="77327" y2="48669"/>
                          <a14:foregroundMark x1="38149" y1="54303" x2="38149" y2="54303"/>
                          <a14:foregroundMark x1="16450" y1="46502" x2="16450" y2="46502"/>
                          <a14:foregroundMark x1="16180" y1="47368" x2="16180" y2="47368"/>
                          <a14:foregroundMark x1="16829" y1="48793" x2="16829" y2="48793"/>
                          <a14:foregroundMark x1="16288" y1="47059" x2="16288" y2="47059"/>
                          <a14:foregroundMark x1="15909" y1="46935" x2="15909" y2="46935"/>
                          <a14:foregroundMark x1="15530" y1="47059" x2="15530" y2="47059"/>
                          <a14:foregroundMark x1="16558" y1="50712" x2="16558" y2="50712"/>
                          <a14:foregroundMark x1="16937" y1="47368" x2="16937" y2="47368"/>
                          <a14:foregroundMark x1="49026" y1="55789" x2="49026" y2="55789"/>
                          <a14:foregroundMark x1="49513" y1="55356" x2="49513" y2="55356"/>
                          <a14:foregroundMark x1="64665" y1="54923" x2="64665" y2="54923"/>
                          <a14:foregroundMark x1="78355" y1="58514" x2="78355" y2="58514"/>
                          <a14:foregroundMark x1="84416" y1="56347" x2="84416" y2="56347"/>
                          <a14:foregroundMark x1="92965" y1="56347" x2="92965" y2="56347"/>
                          <a14:foregroundMark x1="97132" y1="60124" x2="97132" y2="60124"/>
                          <a14:foregroundMark x1="96374" y1="58080" x2="96374" y2="58080"/>
                          <a14:foregroundMark x1="92478" y1="51827" x2="92478" y2="51827"/>
                          <a14:foregroundMark x1="90097" y1="47492" x2="90097" y2="47492"/>
                          <a14:foregroundMark x1="78463" y1="46068" x2="78463" y2="46068"/>
                          <a14:foregroundMark x1="79870" y1="42477" x2="79870" y2="42477"/>
                          <a14:foregroundMark x1="79600" y1="49412" x2="79600" y2="49412"/>
                          <a14:foregroundMark x1="78734" y1="55913" x2="78734" y2="55913"/>
                          <a14:foregroundMark x1="76569" y1="55604" x2="76569" y2="55604"/>
                          <a14:foregroundMark x1="53193" y1="4706" x2="53193" y2="4706"/>
                          <a14:foregroundMark x1="55574" y1="5015" x2="55574" y2="5015"/>
                          <a14:foregroundMark x1="58766" y1="5882" x2="58766" y2="5882"/>
                          <a14:foregroundMark x1="60877" y1="6749" x2="60877" y2="6749"/>
                          <a14:foregroundMark x1="63041" y1="7740" x2="63041" y2="7740"/>
                          <a14:foregroundMark x1="50920" y1="4582" x2="50920" y2="4582"/>
                          <a14:foregroundMark x1="48160" y1="4582" x2="48160" y2="45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790" y="278260"/>
              <a:ext cx="2705606" cy="2364477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2648960" y="429446"/>
              <a:ext cx="12701155" cy="206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b="1" dirty="0">
                  <a:solidFill>
                    <a:srgbClr val="003F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爱享国际演讲俱乐部</a:t>
              </a:r>
              <a:endParaRPr lang="en-US" altLang="zh-CN" sz="8000" b="1" dirty="0">
                <a:solidFill>
                  <a:srgbClr val="003F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4800" b="1" dirty="0">
                  <a:solidFill>
                    <a:srgbClr val="003F62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Enjoy Toastmasters Club</a:t>
              </a:r>
              <a:endParaRPr lang="zh-CN" altLang="en-US" sz="4800" b="1" dirty="0">
                <a:solidFill>
                  <a:srgbClr val="003F6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09907" y="25685750"/>
            <a:ext cx="123532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日期：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2021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11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日（周二） 时间：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19:28-21:30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地址：南山区粤海街道科园路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2002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号卫星大厦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1408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育陶荟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线上直播：请扫码关注会议群动态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863832" y="26135965"/>
            <a:ext cx="18389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参会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52947" y="4226560"/>
            <a:ext cx="10958195" cy="10063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5400" b="1" dirty="0">
                <a:solidFill>
                  <a:srgbClr val="7A122D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8</a:t>
            </a:r>
            <a:r>
              <a:rPr lang="zh-CN" altLang="en-US" sz="5400" b="1" dirty="0">
                <a:solidFill>
                  <a:srgbClr val="7A122D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岁</a:t>
            </a:r>
            <a:r>
              <a:rPr lang="zh-CN" sz="5400" b="1" dirty="0">
                <a:solidFill>
                  <a:srgbClr val="7A122D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小外甥和我说，</a:t>
            </a:r>
            <a:endParaRPr lang="zh-CN" sz="5400" b="1" dirty="0">
              <a:solidFill>
                <a:srgbClr val="7A122D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algn="r">
              <a:lnSpc>
                <a:spcPct val="150000"/>
              </a:lnSpc>
            </a:pPr>
            <a:r>
              <a:rPr lang="zh-CN" sz="5400" b="1" dirty="0">
                <a:solidFill>
                  <a:srgbClr val="7A122D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他喜欢上了一个女孩。</a:t>
            </a:r>
            <a:endParaRPr lang="zh-CN" sz="5400" b="1" dirty="0">
              <a:solidFill>
                <a:srgbClr val="7A122D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algn="r">
              <a:lnSpc>
                <a:spcPct val="150000"/>
              </a:lnSpc>
            </a:pPr>
            <a:endParaRPr lang="zh-CN" sz="5400" b="1" dirty="0">
              <a:solidFill>
                <a:srgbClr val="7A122D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algn="r">
              <a:lnSpc>
                <a:spcPct val="150000"/>
              </a:lnSpc>
            </a:pPr>
            <a:r>
              <a:rPr lang="zh-CN" sz="5400" b="1" dirty="0">
                <a:solidFill>
                  <a:srgbClr val="7A122D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我问他：</a:t>
            </a:r>
            <a:endParaRPr lang="zh-CN" sz="5400" b="1" dirty="0">
              <a:solidFill>
                <a:srgbClr val="7A122D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5400" b="1" dirty="0">
                <a:solidFill>
                  <a:srgbClr val="7A122D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“</a:t>
            </a:r>
            <a:r>
              <a:rPr lang="zh-CN" altLang="en-US" sz="5400" b="1" dirty="0">
                <a:solidFill>
                  <a:srgbClr val="7A122D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你知道什么是喜欢吗？</a:t>
            </a:r>
            <a:r>
              <a:rPr lang="en-US" altLang="zh-CN" sz="5400" b="1" dirty="0">
                <a:solidFill>
                  <a:srgbClr val="7A122D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”</a:t>
            </a:r>
            <a:endParaRPr lang="en-US" altLang="zh-CN" sz="5400" b="1" dirty="0">
              <a:solidFill>
                <a:srgbClr val="7A122D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algn="r">
              <a:lnSpc>
                <a:spcPct val="150000"/>
              </a:lnSpc>
            </a:pPr>
            <a:endParaRPr lang="en-US" altLang="zh-CN" sz="5400" b="1" dirty="0">
              <a:solidFill>
                <a:srgbClr val="7A122D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5400" b="1" dirty="0">
                <a:solidFill>
                  <a:srgbClr val="7A122D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他说：</a:t>
            </a:r>
            <a:r>
              <a:rPr lang="en-US" altLang="zh-CN" sz="5400" b="1" dirty="0">
                <a:solidFill>
                  <a:srgbClr val="7A122D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“</a:t>
            </a:r>
            <a:r>
              <a:rPr lang="zh-CN" altLang="en-US" sz="5400" b="1" dirty="0">
                <a:solidFill>
                  <a:srgbClr val="7A122D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我不喜欢胖的，</a:t>
            </a:r>
            <a:endParaRPr lang="zh-CN" altLang="en-US" sz="5400" b="1" dirty="0">
              <a:solidFill>
                <a:srgbClr val="7A122D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5400" b="1" dirty="0">
                <a:solidFill>
                  <a:srgbClr val="7A122D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但她胖就没事。</a:t>
            </a:r>
            <a:r>
              <a:rPr lang="en-US" altLang="zh-CN" sz="5400" b="1" dirty="0">
                <a:solidFill>
                  <a:srgbClr val="7A122D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”</a:t>
            </a:r>
            <a:endParaRPr lang="en-US" altLang="zh-CN" sz="5400" b="1" dirty="0">
              <a:solidFill>
                <a:srgbClr val="7A122D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02307" y="6062345"/>
            <a:ext cx="2306320" cy="46920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13800" b="1">
                <a:solidFill>
                  <a:srgbClr val="7A122D"/>
                </a:solidFill>
                <a:latin typeface="幼圆" panose="02010509060101010101" charset="-122"/>
                <a:ea typeface="幼圆" panose="02010509060101010101" charset="-122"/>
              </a:rPr>
              <a:t>喜欢</a:t>
            </a:r>
            <a:endParaRPr lang="zh-CN" altLang="en-US" sz="13800" b="1">
              <a:solidFill>
                <a:srgbClr val="7A122D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88847" y="5088255"/>
            <a:ext cx="1013460" cy="36810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5400">
                <a:solidFill>
                  <a:srgbClr val="7A122D"/>
                </a:solidFill>
                <a:latin typeface="幼圆" panose="02010509060101010101" charset="-122"/>
                <a:ea typeface="幼圆" panose="02010509060101010101" charset="-122"/>
              </a:rPr>
              <a:t>今日主题：</a:t>
            </a:r>
            <a:endParaRPr lang="zh-CN" altLang="en-US" sz="5400">
              <a:solidFill>
                <a:srgbClr val="7A122D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src=http___hbimg.b0.upaiyun.com_ac18064f9ab2339c37852ccbb3a954f87299fe393cfbc-LuOJiH_fw658&amp;refer=http___hbimg.b0.upaiyu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3025" y="0"/>
            <a:ext cx="18073370" cy="11311255"/>
          </a:xfrm>
          <a:prstGeom prst="rect">
            <a:avLst/>
          </a:prstGeom>
        </p:spPr>
      </p:pic>
      <p:pic>
        <p:nvPicPr>
          <p:cNvPr id="13" name="图片 12" descr="src=http___hbimg.b0.upaiyun.com_ac18064f9ab2339c37852ccbb3a954f87299fe393cfbc-LuOJiH_fw658&amp;refer=http___hbimg.b0.upaiyu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420" y="0"/>
            <a:ext cx="18073370" cy="13322935"/>
          </a:xfrm>
          <a:prstGeom prst="rect">
            <a:avLst/>
          </a:prstGeom>
        </p:spPr>
      </p:pic>
      <p:pic>
        <p:nvPicPr>
          <p:cNvPr id="12" name="图片 11" descr="src=http___hbimg.b0.upaiyun.com_ac18064f9ab2339c37852ccbb3a954f87299fe393cfbc-LuOJiH_fw658&amp;refer=http___hbimg.b0.upaiyu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025" y="2919730"/>
            <a:ext cx="18073370" cy="13322935"/>
          </a:xfrm>
          <a:prstGeom prst="rect">
            <a:avLst/>
          </a:prstGeom>
        </p:spPr>
      </p:pic>
      <p:pic>
        <p:nvPicPr>
          <p:cNvPr id="11" name="图片 10" descr="src=http___hbimg.b0.upaiyun.com_ac18064f9ab2339c37852ccbb3a954f87299fe393cfbc-LuOJiH_fw658&amp;refer=http___hbimg.b0.upaiyun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73025" y="5941695"/>
            <a:ext cx="18073370" cy="13322935"/>
          </a:xfrm>
          <a:prstGeom prst="rect">
            <a:avLst/>
          </a:prstGeom>
        </p:spPr>
      </p:pic>
      <p:pic>
        <p:nvPicPr>
          <p:cNvPr id="5" name="图片 4" descr="src=http___hbimg.b0.upaiyun.com_ac18064f9ab2339c37852ccbb3a954f87299fe393cfbc-LuOJiH_fw658&amp;refer=http___hbimg.b0.upaiyun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73025" y="9066530"/>
            <a:ext cx="18073370" cy="13322935"/>
          </a:xfrm>
          <a:prstGeom prst="rect">
            <a:avLst/>
          </a:prstGeom>
        </p:spPr>
      </p:pic>
      <p:pic>
        <p:nvPicPr>
          <p:cNvPr id="4" name="图片 3" descr="src=http___hbimg.b0.upaiyun.com_ac18064f9ab2339c37852ccbb3a954f87299fe393cfbc-LuOJiH_fw658&amp;refer=http___hbimg.b0.upaiyun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092940"/>
            <a:ext cx="18014950" cy="15431770"/>
          </a:xfrm>
          <a:prstGeom prst="rect">
            <a:avLst/>
          </a:prstGeom>
        </p:spPr>
      </p:pic>
      <p:pic>
        <p:nvPicPr>
          <p:cNvPr id="3" name="图片 2" descr="src=http___hbimg.b0.upaiyun.com_ac18064f9ab2339c37852ccbb3a954f87299fe393cfbc-LuOJiH_fw658&amp;refer=http___hbimg.b0.upaiyun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5520035"/>
            <a:ext cx="18014950" cy="1328039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735805" y="1140185"/>
            <a:ext cx="14550325" cy="2427661"/>
            <a:chOff x="799790" y="278260"/>
            <a:chExt cx="14550325" cy="2427661"/>
          </a:xfrm>
        </p:grpSpPr>
        <p:pic>
          <p:nvPicPr>
            <p:cNvPr id="7" name="图片 6" descr="图片包含 游戏机, 建筑, 体育&#10;&#10;描述已自动生成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582" b="92817" l="1786" r="97890">
                          <a14:foregroundMark x1="33496" y1="8793" x2="33496" y2="8793"/>
                          <a14:foregroundMark x1="19589" y1="20186" x2="19589" y2="20186"/>
                          <a14:foregroundMark x1="13258" y1="32632" x2="13258" y2="32632"/>
                          <a14:foregroundMark x1="11364" y1="39009" x2="11364" y2="39009"/>
                          <a14:foregroundMark x1="1894" y1="38824" x2="1894" y2="38824"/>
                          <a14:foregroundMark x1="1786" y1="62105" x2="1786" y2="62105"/>
                          <a14:foregroundMark x1="11634" y1="62415" x2="11634" y2="62415"/>
                          <a14:foregroundMark x1="37013" y1="93065" x2="37013" y2="93065"/>
                          <a14:foregroundMark x1="35011" y1="76161" x2="35011" y2="76161"/>
                          <a14:foregroundMark x1="36147" y1="62848" x2="36147" y2="62848"/>
                          <a14:foregroundMark x1="46104" y1="59257" x2="46104" y2="59257"/>
                          <a14:foregroundMark x1="82359" y1="57090" x2="82359" y2="57090"/>
                          <a14:foregroundMark x1="89935" y1="61981" x2="89935" y2="61981"/>
                          <a14:foregroundMark x1="97890" y1="62105" x2="97890" y2="62105"/>
                          <a14:foregroundMark x1="97781" y1="40124" x2="97781" y2="40124"/>
                          <a14:foregroundMark x1="86526" y1="40991" x2="86526" y2="40991"/>
                          <a14:foregroundMark x1="84253" y1="53437" x2="84253" y2="53437"/>
                          <a14:foregroundMark x1="89340" y1="57337" x2="89340" y2="57337"/>
                          <a14:foregroundMark x1="65963" y1="50836" x2="65963" y2="50836"/>
                          <a14:foregroundMark x1="57846" y1="49102" x2="57846" y2="49102"/>
                          <a14:foregroundMark x1="42100" y1="49845" x2="42100" y2="49845"/>
                          <a14:foregroundMark x1="41071" y1="44211" x2="41071" y2="44211"/>
                          <a14:foregroundMark x1="39773" y1="32755" x2="39773" y2="32755"/>
                          <a14:foregroundMark x1="42208" y1="25573" x2="42208" y2="25573"/>
                          <a14:foregroundMark x1="43831" y1="21796" x2="43831" y2="21796"/>
                          <a14:foregroundMark x1="41667" y1="17585" x2="41667" y2="17585"/>
                          <a14:foregroundMark x1="30303" y1="19071" x2="30303" y2="19071"/>
                          <a14:foregroundMark x1="23268" y1="17152" x2="23268" y2="17152"/>
                          <a14:foregroundMark x1="20725" y1="21920" x2="20725" y2="21920"/>
                          <a14:foregroundMark x1="16071" y1="31889" x2="16071" y2="31889"/>
                          <a14:foregroundMark x1="11526" y1="43344" x2="11526" y2="43344"/>
                          <a14:foregroundMark x1="1786" y1="39257" x2="1786" y2="39257"/>
                          <a14:foregroundMark x1="2165" y1="46811" x2="2165" y2="46811"/>
                          <a14:foregroundMark x1="1894" y1="54613" x2="1894" y2="54613"/>
                          <a14:foregroundMark x1="1786" y1="62291" x2="1786" y2="62291"/>
                          <a14:foregroundMark x1="10877" y1="62415" x2="10877" y2="62415"/>
                          <a14:foregroundMark x1="7576" y1="52446" x2="7576" y2="52446"/>
                          <a14:foregroundMark x1="11742" y1="58514" x2="11742" y2="58514"/>
                          <a14:foregroundMark x1="18561" y1="58638" x2="18561" y2="58638"/>
                          <a14:foregroundMark x1="25379" y1="59257" x2="25379" y2="59257"/>
                          <a14:foregroundMark x1="30465" y1="58824" x2="30465" y2="58824"/>
                          <a14:foregroundMark x1="38258" y1="59071" x2="38258" y2="59071"/>
                          <a14:foregroundMark x1="40693" y1="58080" x2="40693" y2="58080"/>
                          <a14:foregroundMark x1="47781" y1="58080" x2="47781" y2="58080"/>
                          <a14:foregroundMark x1="52165" y1="58638" x2="52165" y2="58638"/>
                          <a14:foregroundMark x1="56115" y1="59071" x2="56115" y2="59071"/>
                          <a14:foregroundMark x1="67100" y1="58824" x2="67100" y2="58824"/>
                          <a14:foregroundMark x1="74405" y1="58824" x2="74405" y2="58824"/>
                          <a14:foregroundMark x1="83766" y1="59938" x2="83766" y2="59938"/>
                          <a14:foregroundMark x1="86526" y1="59814" x2="86526" y2="59814"/>
                          <a14:foregroundMark x1="91234" y1="59257" x2="91234" y2="59257"/>
                          <a14:foregroundMark x1="94859" y1="58514" x2="94859" y2="58514"/>
                          <a14:foregroundMark x1="95996" y1="61548" x2="95996" y2="61548"/>
                          <a14:foregroundMark x1="95996" y1="55170" x2="95996" y2="55170"/>
                          <a14:foregroundMark x1="96158" y1="49536" x2="96158" y2="49536"/>
                          <a14:foregroundMark x1="96158" y1="45511" x2="96158" y2="45511"/>
                          <a14:foregroundMark x1="94102" y1="43901" x2="94102" y2="43901"/>
                          <a14:foregroundMark x1="94751" y1="42167" x2="94751" y2="42167"/>
                          <a14:foregroundMark x1="85552" y1="41734" x2="85552" y2="41734"/>
                          <a14:foregroundMark x1="77597" y1="41610" x2="77597" y2="41610"/>
                          <a14:foregroundMark x1="72781" y1="41610" x2="72781" y2="41610"/>
                          <a14:foregroundMark x1="58983" y1="41300" x2="58983" y2="41300"/>
                          <a14:foregroundMark x1="53842" y1="41176" x2="53842" y2="41176"/>
                          <a14:foregroundMark x1="42587" y1="41176" x2="42587" y2="41176"/>
                          <a14:foregroundMark x1="35227" y1="40433" x2="35227" y2="40433"/>
                          <a14:foregroundMark x1="17803" y1="40743" x2="17803" y2="40743"/>
                          <a14:foregroundMark x1="11742" y1="40867" x2="11742" y2="40867"/>
                          <a14:foregroundMark x1="5303" y1="41424" x2="5303" y2="41424"/>
                          <a14:foregroundMark x1="2273" y1="40867" x2="2273" y2="40867"/>
                          <a14:foregroundMark x1="2922" y1="50836" x2="2922" y2="50836"/>
                          <a14:foregroundMark x1="3030" y1="56037" x2="3030" y2="56037"/>
                          <a14:foregroundMark x1="17424" y1="36223" x2="17424" y2="36223"/>
                          <a14:foregroundMark x1="27273" y1="27554" x2="27273" y2="27554"/>
                          <a14:foregroundMark x1="33874" y1="31455" x2="33874" y2="31455"/>
                          <a14:foregroundMark x1="41071" y1="35975" x2="41071" y2="35975"/>
                          <a14:foregroundMark x1="43236" y1="27430" x2="43236" y2="27430"/>
                          <a14:foregroundMark x1="45346" y1="26006" x2="45346" y2="26006"/>
                          <a14:foregroundMark x1="48160" y1="20805" x2="48160" y2="20805"/>
                          <a14:foregroundMark x1="35877" y1="17585" x2="35877" y2="17585"/>
                          <a14:foregroundMark x1="31981" y1="24830" x2="31981" y2="24830"/>
                          <a14:foregroundMark x1="29167" y1="31207" x2="29167" y2="31207"/>
                          <a14:foregroundMark x1="25541" y1="39443" x2="25541" y2="39443"/>
                          <a14:foregroundMark x1="36526" y1="14861" x2="36526" y2="14861"/>
                          <a14:foregroundMark x1="24784" y1="26006" x2="24784" y2="26006"/>
                          <a14:foregroundMark x1="21374" y1="33498" x2="21374" y2="33498"/>
                          <a14:foregroundMark x1="27273" y1="22786" x2="27273" y2="22786"/>
                          <a14:foregroundMark x1="21483" y1="34365" x2="21483" y2="34365"/>
                          <a14:foregroundMark x1="20346" y1="39133" x2="20346" y2="39133"/>
                          <a14:foregroundMark x1="23647" y1="30155" x2="23647" y2="30155"/>
                          <a14:foregroundMark x1="30952" y1="22663" x2="30952" y2="22663"/>
                          <a14:foregroundMark x1="29708" y1="37090" x2="29708" y2="37090"/>
                          <a14:foregroundMark x1="35498" y1="36099" x2="35498" y2="36099"/>
                          <a14:foregroundMark x1="38258" y1="37957" x2="38258" y2="37957"/>
                          <a14:foregroundMark x1="41937" y1="36842" x2="41937" y2="36842"/>
                          <a14:foregroundMark x1="45996" y1="37523" x2="45996" y2="37523"/>
                          <a14:foregroundMark x1="52165" y1="40000" x2="52165" y2="40000"/>
                          <a14:foregroundMark x1="55465" y1="42043" x2="55465" y2="42043"/>
                          <a14:foregroundMark x1="59903" y1="42477" x2="59903" y2="42477"/>
                          <a14:foregroundMark x1="65801" y1="42167" x2="65801" y2="42167"/>
                          <a14:foregroundMark x1="43074" y1="39690" x2="43074" y2="39690"/>
                          <a14:foregroundMark x1="41180" y1="39133" x2="41180" y2="39133"/>
                          <a14:foregroundMark x1="41288" y1="43034" x2="41288" y2="43034"/>
                          <a14:foregroundMark x1="34091" y1="42724" x2="34091" y2="42724"/>
                          <a14:foregroundMark x1="28193" y1="39876" x2="28193" y2="39876"/>
                          <a14:foregroundMark x1="26786" y1="38824" x2="26786" y2="38824"/>
                          <a14:foregroundMark x1="22240" y1="43777" x2="22240" y2="43777"/>
                          <a14:foregroundMark x1="13636" y1="42167" x2="13636" y2="42167"/>
                          <a14:foregroundMark x1="6818" y1="40124" x2="6818" y2="40124"/>
                          <a14:foregroundMark x1="6061" y1="42167" x2="6061" y2="42167"/>
                          <a14:foregroundMark x1="4058" y1="46935" x2="4058" y2="46935"/>
                          <a14:foregroundMark x1="3301" y1="45077" x2="3301" y2="45077"/>
                          <a14:foregroundMark x1="3788" y1="43034" x2="3788" y2="43034"/>
                          <a14:foregroundMark x1="4654" y1="51703" x2="4654" y2="51703"/>
                          <a14:foregroundMark x1="6061" y1="57090" x2="6061" y2="57090"/>
                          <a14:foregroundMark x1="6061" y1="60124" x2="6061" y2="60124"/>
                          <a14:foregroundMark x1="4816" y1="60805" x2="4816" y2="60805"/>
                          <a14:foregroundMark x1="8983" y1="59814" x2="8983" y2="59814"/>
                          <a14:foregroundMark x1="10768" y1="51393" x2="10768" y2="51393"/>
                          <a14:foregroundMark x1="9740" y1="49845" x2="9740" y2="49845"/>
                          <a14:foregroundMark x1="10606" y1="55913" x2="10606" y2="55913"/>
                          <a14:foregroundMark x1="13528" y1="58390" x2="13528" y2="58390"/>
                          <a14:foregroundMark x1="14935" y1="60124" x2="15801" y2="59938"/>
                          <a14:foregroundMark x1="18561" y1="59938" x2="18561" y2="59938"/>
                          <a14:foregroundMark x1="19102" y1="63839" x2="19102" y2="63839"/>
                          <a14:foregroundMark x1="21483" y1="69659" x2="21483" y2="69659"/>
                          <a14:foregroundMark x1="26136" y1="70774" x2="26136" y2="70774"/>
                          <a14:foregroundMark x1="25649" y1="73251" x2="25649" y2="73251"/>
                          <a14:foregroundMark x1="27652" y1="73251" x2="27652" y2="73251"/>
                          <a14:foregroundMark x1="30682" y1="77028" x2="30682" y2="77028"/>
                          <a14:foregroundMark x1="33333" y1="81486" x2="33333" y2="81486"/>
                          <a14:foregroundMark x1="32359" y1="74241" x2="32359" y2="74241"/>
                          <a14:foregroundMark x1="32468" y1="70217" x2="32468" y2="70217"/>
                          <a14:foregroundMark x1="32089" y1="67183" x2="32089" y2="67183"/>
                          <a14:foregroundMark x1="24784" y1="65449" x2="24784" y2="65449"/>
                          <a14:foregroundMark x1="19697" y1="68050" x2="19697" y2="68050"/>
                          <a14:foregroundMark x1="21104" y1="72693" x2="21104" y2="72693"/>
                          <a14:foregroundMark x1="20833" y1="66192" x2="20833" y2="66192"/>
                          <a14:foregroundMark x1="23268" y1="61672" x2="23268" y2="61672"/>
                          <a14:foregroundMark x1="34848" y1="58638" x2="34848" y2="58638"/>
                          <a14:foregroundMark x1="37013" y1="60681" x2="37013" y2="60681"/>
                          <a14:foregroundMark x1="45238" y1="59690" x2="45238" y2="59690"/>
                          <a14:foregroundMark x1="49513" y1="60681" x2="49513" y2="60681"/>
                          <a14:foregroundMark x1="55465" y1="59814" x2="55465" y2="59814"/>
                          <a14:foregroundMark x1="58496" y1="61424" x2="58496" y2="61424"/>
                          <a14:foregroundMark x1="56223" y1="61981" x2="56223" y2="61981"/>
                          <a14:foregroundMark x1="62554" y1="59690" x2="62554" y2="59690"/>
                          <a14:foregroundMark x1="71266" y1="55913" x2="71266" y2="55913"/>
                          <a14:foregroundMark x1="44968" y1="54180" x2="44968" y2="54180"/>
                          <a14:foregroundMark x1="31981" y1="48545" x2="31981" y2="48545"/>
                          <a14:foregroundMark x1="32089" y1="42043" x2="32089" y2="42043"/>
                          <a14:foregroundMark x1="23864" y1="44458" x2="23864" y2="44458"/>
                          <a14:foregroundMark x1="25758" y1="48235" x2="25758" y2="48235"/>
                          <a14:foregroundMark x1="23647" y1="51579" x2="23647" y2="51579"/>
                          <a14:foregroundMark x1="23647" y1="56656" x2="23647" y2="56656"/>
                          <a14:foregroundMark x1="26028" y1="55789" x2="26028" y2="55789"/>
                          <a14:foregroundMark x1="26136" y1="51827" x2="26136" y2="51827"/>
                          <a14:foregroundMark x1="27273" y1="45511" x2="27273" y2="45511"/>
                          <a14:foregroundMark x1="27922" y1="43344" x2="27922" y2="43344"/>
                          <a14:foregroundMark x1="33496" y1="46502" x2="35390" y2="48545"/>
                          <a14:foregroundMark x1="40422" y1="50093" x2="40422" y2="50093"/>
                          <a14:foregroundMark x1="40909" y1="53622" x2="40909" y2="53622"/>
                          <a14:foregroundMark x1="33117" y1="53622" x2="34848" y2="54737"/>
                          <a14:foregroundMark x1="48160" y1="57337" x2="48160" y2="57337"/>
                          <a14:foregroundMark x1="48377" y1="53313" x2="48377" y2="53313"/>
                          <a14:foregroundMark x1="48755" y1="52260" x2="48755" y2="52260"/>
                          <a14:foregroundMark x1="49134" y1="49845" x2="49134" y2="49845"/>
                          <a14:foregroundMark x1="51948" y1="47245" x2="51948" y2="47245"/>
                          <a14:foregroundMark x1="52543" y1="45201" x2="52543" y2="45201"/>
                          <a14:foregroundMark x1="52165" y1="43777" x2="52165" y2="43777"/>
                          <a14:foregroundMark x1="53842" y1="50836" x2="53842" y2="50836"/>
                          <a14:foregroundMark x1="54058" y1="53003" x2="54058" y2="53003"/>
                          <a14:foregroundMark x1="61634" y1="52570" x2="61634" y2="52570"/>
                          <a14:foregroundMark x1="66558" y1="50836" x2="66558" y2="50836"/>
                          <a14:foregroundMark x1="66721" y1="51269" x2="66721" y2="51269"/>
                          <a14:foregroundMark x1="61634" y1="52693" x2="61634" y2="52693"/>
                          <a14:foregroundMark x1="59145" y1="53870" x2="59145" y2="53870"/>
                          <a14:foregroundMark x1="57468" y1="54613" x2="57468" y2="54613"/>
                          <a14:foregroundMark x1="54221" y1="55170" x2="54221" y2="55170"/>
                          <a14:foregroundMark x1="58766" y1="56904" x2="58766" y2="56904"/>
                          <a14:foregroundMark x1="66450" y1="55480" x2="66450" y2="55480"/>
                          <a14:foregroundMark x1="70130" y1="54923" x2="70130" y2="54923"/>
                          <a14:foregroundMark x1="72619" y1="54613" x2="72619" y2="54613"/>
                          <a14:foregroundMark x1="72890" y1="54613" x2="72890" y2="54613"/>
                          <a14:foregroundMark x1="74675" y1="53127" x2="74675" y2="53127"/>
                          <a14:foregroundMark x1="76299" y1="50712" x2="76299" y2="50712"/>
                          <a14:foregroundMark x1="77327" y1="48669" x2="77327" y2="48669"/>
                          <a14:foregroundMark x1="38149" y1="54303" x2="38149" y2="54303"/>
                          <a14:foregroundMark x1="16450" y1="46502" x2="16450" y2="46502"/>
                          <a14:foregroundMark x1="16180" y1="47368" x2="16180" y2="47368"/>
                          <a14:foregroundMark x1="16829" y1="48793" x2="16829" y2="48793"/>
                          <a14:foregroundMark x1="16288" y1="47059" x2="16288" y2="47059"/>
                          <a14:foregroundMark x1="15909" y1="46935" x2="15909" y2="46935"/>
                          <a14:foregroundMark x1="15530" y1="47059" x2="15530" y2="47059"/>
                          <a14:foregroundMark x1="16558" y1="50712" x2="16558" y2="50712"/>
                          <a14:foregroundMark x1="16937" y1="47368" x2="16937" y2="47368"/>
                          <a14:foregroundMark x1="49026" y1="55789" x2="49026" y2="55789"/>
                          <a14:foregroundMark x1="49513" y1="55356" x2="49513" y2="55356"/>
                          <a14:foregroundMark x1="64665" y1="54923" x2="64665" y2="54923"/>
                          <a14:foregroundMark x1="78355" y1="58514" x2="78355" y2="58514"/>
                          <a14:foregroundMark x1="84416" y1="56347" x2="84416" y2="56347"/>
                          <a14:foregroundMark x1="92965" y1="56347" x2="92965" y2="56347"/>
                          <a14:foregroundMark x1="97132" y1="60124" x2="97132" y2="60124"/>
                          <a14:foregroundMark x1="96374" y1="58080" x2="96374" y2="58080"/>
                          <a14:foregroundMark x1="92478" y1="51827" x2="92478" y2="51827"/>
                          <a14:foregroundMark x1="90097" y1="47492" x2="90097" y2="47492"/>
                          <a14:foregroundMark x1="78463" y1="46068" x2="78463" y2="46068"/>
                          <a14:foregroundMark x1="79870" y1="42477" x2="79870" y2="42477"/>
                          <a14:foregroundMark x1="79600" y1="49412" x2="79600" y2="49412"/>
                          <a14:foregroundMark x1="78734" y1="55913" x2="78734" y2="55913"/>
                          <a14:foregroundMark x1="76569" y1="55604" x2="76569" y2="55604"/>
                          <a14:foregroundMark x1="53193" y1="4706" x2="53193" y2="4706"/>
                          <a14:foregroundMark x1="55574" y1="5015" x2="55574" y2="5015"/>
                          <a14:foregroundMark x1="58766" y1="5882" x2="58766" y2="5882"/>
                          <a14:foregroundMark x1="60877" y1="6749" x2="60877" y2="6749"/>
                          <a14:foregroundMark x1="63041" y1="7740" x2="63041" y2="7740"/>
                          <a14:foregroundMark x1="50920" y1="4582" x2="50920" y2="4582"/>
                          <a14:foregroundMark x1="48160" y1="4582" x2="48160" y2="45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790" y="278260"/>
              <a:ext cx="2705606" cy="236447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648960" y="429446"/>
              <a:ext cx="12701155" cy="2276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800" b="1" dirty="0">
                  <a:solidFill>
                    <a:srgbClr val="7A12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爱享国际演讲俱乐部</a:t>
              </a:r>
              <a:endParaRPr lang="en-US" altLang="zh-CN" sz="8800" b="1" dirty="0">
                <a:solidFill>
                  <a:srgbClr val="7A122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5400" b="1" dirty="0">
                  <a:solidFill>
                    <a:srgbClr val="7A122D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Enjoy Toastmasters Club</a:t>
              </a:r>
              <a:endParaRPr lang="en-US" altLang="zh-CN" sz="5400" b="1" dirty="0">
                <a:solidFill>
                  <a:srgbClr val="7A122D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endParaRPr>
            </a:p>
          </p:txBody>
        </p:sp>
      </p:grpSp>
      <p:sp>
        <p:nvSpPr>
          <p:cNvPr id="2" name="矩形: 圆角 1"/>
          <p:cNvSpPr/>
          <p:nvPr/>
        </p:nvSpPr>
        <p:spPr>
          <a:xfrm>
            <a:off x="510124" y="25605866"/>
            <a:ext cx="17002024" cy="2812997"/>
          </a:xfrm>
          <a:prstGeom prst="round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003F62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9908" y="25685750"/>
            <a:ext cx="123532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日期：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2021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15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日（周二） 时间：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19:28-21:30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地址：南山区粤海街道科园路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2002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号卫星大厦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1408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育陶荟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线上直播：请扫码获取会议群动态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863833" y="26135965"/>
            <a:ext cx="18389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参会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 descr="7b0a20202020227461726765744d6f64756c65223a20226b6f6e6c696e65666f6e7473220a7d0a"/>
          <p:cNvSpPr txBox="1"/>
          <p:nvPr/>
        </p:nvSpPr>
        <p:spPr>
          <a:xfrm>
            <a:off x="5809615" y="5941695"/>
            <a:ext cx="6307455" cy="11116945"/>
          </a:xfrm>
          <a:prstGeom prst="rect">
            <a:avLst/>
          </a:prstGeom>
          <a:noFill/>
          <a:effectLst>
            <a:outerShdw blurRad="266700" dist="190500" dir="2700000" algn="tl" rotWithShape="0">
              <a:prstClr val="black">
                <a:alpha val="99000"/>
              </a:prstClr>
            </a:outerShdw>
          </a:effectLst>
        </p:spPr>
        <p:txBody>
          <a:bodyPr vert="eaVert" wrap="square" rtlCol="0">
            <a:spAutoFit/>
          </a:bodyPr>
          <a:p>
            <a:r>
              <a:rPr lang="zh-CN" altLang="en-US" sz="19900" b="1">
                <a:latin typeface="方正鲁迅行书 简" panose="02000500000000000000" charset="-122"/>
                <a:ea typeface="方正鲁迅行书 简" panose="02000500000000000000" charset="-122"/>
                <a:sym typeface="方正鲁迅行书 简" panose="02000500000000000000" charset="-122"/>
              </a:rPr>
              <a:t>同舟共济</a:t>
            </a:r>
            <a:endParaRPr lang="zh-CN" altLang="en-US" sz="19900" b="1">
              <a:latin typeface="方正鲁迅行书 简" panose="02000500000000000000" charset="-122"/>
              <a:ea typeface="方正鲁迅行书 简" panose="02000500000000000000" charset="-122"/>
              <a:sym typeface="方正鲁迅行书 简" panose="02000500000000000000" charset="-122"/>
            </a:endParaRPr>
          </a:p>
          <a:p>
            <a:r>
              <a:rPr lang="zh-CN" altLang="en-US" sz="19900" b="1">
                <a:latin typeface="方正鲁迅行书 简" panose="02000500000000000000" charset="-122"/>
                <a:ea typeface="方正鲁迅行书 简" panose="02000500000000000000" charset="-122"/>
                <a:sym typeface="方正鲁迅行书 简" panose="02000500000000000000" charset="-122"/>
              </a:rPr>
              <a:t>砥砺前行</a:t>
            </a:r>
            <a:endParaRPr lang="zh-CN" altLang="en-US" sz="19900" b="1">
              <a:latin typeface="方正鲁迅行书 简" panose="02000500000000000000" charset="-122"/>
              <a:ea typeface="方正鲁迅行书 简" panose="02000500000000000000" charset="-122"/>
              <a:sym typeface="方正鲁迅行书 简" panose="020005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l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rc=http___5b0988e595225.cdn.sohucs.com_images_20180921_8a378e7ca41b470a83f92a8d2aa0aa5e.jpeg&amp;refer=http___5b0988e595225.cdn.sohuc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tretch>
            <a:fillRect/>
          </a:stretch>
        </p:blipFill>
        <p:spPr>
          <a:xfrm rot="5400000">
            <a:off x="-5414010" y="5414010"/>
            <a:ext cx="28828365" cy="18000345"/>
          </a:xfrm>
          <a:prstGeom prst="rect">
            <a:avLst/>
          </a:prstGeom>
        </p:spPr>
      </p:pic>
      <p:sp>
        <p:nvSpPr>
          <p:cNvPr id="9" name="矩形: 圆角 1"/>
          <p:cNvSpPr/>
          <p:nvPr/>
        </p:nvSpPr>
        <p:spPr>
          <a:xfrm>
            <a:off x="645795" y="942975"/>
            <a:ext cx="16730980" cy="3132455"/>
          </a:xfrm>
          <a:prstGeom prst="roundRect">
            <a:avLst/>
          </a:prstGeom>
          <a:solidFill>
            <a:schemeClr val="bg1">
              <a:lumMod val="95000"/>
              <a:alpha val="35000"/>
            </a:schemeClr>
          </a:solidFill>
          <a:ln>
            <a:noFill/>
          </a:ln>
          <a:effectLst>
            <a:outerShdw blurRad="50800" dist="50800" dir="5400000" algn="ctr" rotWithShape="0">
              <a:schemeClr val="tx1">
                <a:lumMod val="50000"/>
                <a:lumOff val="50000"/>
                <a:alpha val="10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003F6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96085" y="5485130"/>
            <a:ext cx="2737485" cy="1111504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vert="eaVert" wrap="square" rtlCol="0">
            <a:spAutoFit/>
          </a:bodyPr>
          <a:p>
            <a:r>
              <a:rPr lang="zh-CN" altLang="en-US" sz="16600" b="1">
                <a:solidFill>
                  <a:srgbClr val="7A122D"/>
                </a:solidFill>
                <a:latin typeface="汉仪青云简" panose="00020600040101010101" charset="-122"/>
                <a:ea typeface="汉仪青云简" panose="00020600040101010101" charset="-122"/>
              </a:rPr>
              <a:t>破冰马拉松</a:t>
            </a:r>
            <a:endParaRPr lang="zh-CN" altLang="en-US" sz="16600" b="1">
              <a:solidFill>
                <a:srgbClr val="7A122D"/>
              </a:solidFill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pic>
        <p:nvPicPr>
          <p:cNvPr id="4" name="图片 3" descr="图片包含 游戏机, 建筑, 体育&#10;&#10;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82" b="92817" l="1786" r="97890">
                        <a14:foregroundMark x1="33496" y1="8793" x2="33496" y2="8793"/>
                        <a14:foregroundMark x1="19589" y1="20186" x2="19589" y2="20186"/>
                        <a14:foregroundMark x1="13258" y1="32632" x2="13258" y2="32632"/>
                        <a14:foregroundMark x1="11364" y1="39009" x2="11364" y2="39009"/>
                        <a14:foregroundMark x1="1894" y1="38824" x2="1894" y2="38824"/>
                        <a14:foregroundMark x1="1786" y1="62105" x2="1786" y2="62105"/>
                        <a14:foregroundMark x1="11634" y1="62415" x2="11634" y2="62415"/>
                        <a14:foregroundMark x1="37013" y1="93065" x2="37013" y2="93065"/>
                        <a14:foregroundMark x1="35011" y1="76161" x2="35011" y2="76161"/>
                        <a14:foregroundMark x1="36147" y1="62848" x2="36147" y2="62848"/>
                        <a14:foregroundMark x1="46104" y1="59257" x2="46104" y2="59257"/>
                        <a14:foregroundMark x1="82359" y1="57090" x2="82359" y2="57090"/>
                        <a14:foregroundMark x1="89935" y1="61981" x2="89935" y2="61981"/>
                        <a14:foregroundMark x1="97890" y1="62105" x2="97890" y2="62105"/>
                        <a14:foregroundMark x1="97781" y1="40124" x2="97781" y2="40124"/>
                        <a14:foregroundMark x1="86526" y1="40991" x2="86526" y2="40991"/>
                        <a14:foregroundMark x1="84253" y1="53437" x2="84253" y2="53437"/>
                        <a14:foregroundMark x1="89340" y1="57337" x2="89340" y2="57337"/>
                        <a14:foregroundMark x1="65963" y1="50836" x2="65963" y2="50836"/>
                        <a14:foregroundMark x1="57846" y1="49102" x2="57846" y2="49102"/>
                        <a14:foregroundMark x1="42100" y1="49845" x2="42100" y2="49845"/>
                        <a14:foregroundMark x1="41071" y1="44211" x2="41071" y2="44211"/>
                        <a14:foregroundMark x1="39773" y1="32755" x2="39773" y2="32755"/>
                        <a14:foregroundMark x1="42208" y1="25573" x2="42208" y2="25573"/>
                        <a14:foregroundMark x1="43831" y1="21796" x2="43831" y2="21796"/>
                        <a14:foregroundMark x1="41667" y1="17585" x2="41667" y2="17585"/>
                        <a14:foregroundMark x1="30303" y1="19071" x2="30303" y2="19071"/>
                        <a14:foregroundMark x1="23268" y1="17152" x2="23268" y2="17152"/>
                        <a14:foregroundMark x1="20725" y1="21920" x2="20725" y2="21920"/>
                        <a14:foregroundMark x1="16071" y1="31889" x2="16071" y2="31889"/>
                        <a14:foregroundMark x1="11526" y1="43344" x2="11526" y2="43344"/>
                        <a14:foregroundMark x1="1786" y1="39257" x2="1786" y2="39257"/>
                        <a14:foregroundMark x1="2165" y1="46811" x2="2165" y2="46811"/>
                        <a14:foregroundMark x1="1894" y1="54613" x2="1894" y2="54613"/>
                        <a14:foregroundMark x1="1786" y1="62291" x2="1786" y2="62291"/>
                        <a14:foregroundMark x1="10877" y1="62415" x2="10877" y2="62415"/>
                        <a14:foregroundMark x1="7576" y1="52446" x2="7576" y2="52446"/>
                        <a14:foregroundMark x1="11742" y1="58514" x2="11742" y2="58514"/>
                        <a14:foregroundMark x1="18561" y1="58638" x2="18561" y2="58638"/>
                        <a14:foregroundMark x1="25379" y1="59257" x2="25379" y2="59257"/>
                        <a14:foregroundMark x1="30465" y1="58824" x2="30465" y2="58824"/>
                        <a14:foregroundMark x1="38258" y1="59071" x2="38258" y2="59071"/>
                        <a14:foregroundMark x1="40693" y1="58080" x2="40693" y2="58080"/>
                        <a14:foregroundMark x1="47781" y1="58080" x2="47781" y2="58080"/>
                        <a14:foregroundMark x1="52165" y1="58638" x2="52165" y2="58638"/>
                        <a14:foregroundMark x1="56115" y1="59071" x2="56115" y2="59071"/>
                        <a14:foregroundMark x1="67100" y1="58824" x2="67100" y2="58824"/>
                        <a14:foregroundMark x1="74405" y1="58824" x2="74405" y2="58824"/>
                        <a14:foregroundMark x1="83766" y1="59938" x2="83766" y2="59938"/>
                        <a14:foregroundMark x1="86526" y1="59814" x2="86526" y2="59814"/>
                        <a14:foregroundMark x1="91234" y1="59257" x2="91234" y2="59257"/>
                        <a14:foregroundMark x1="94859" y1="58514" x2="94859" y2="58514"/>
                        <a14:foregroundMark x1="95996" y1="61548" x2="95996" y2="61548"/>
                        <a14:foregroundMark x1="95996" y1="55170" x2="95996" y2="55170"/>
                        <a14:foregroundMark x1="96158" y1="49536" x2="96158" y2="49536"/>
                        <a14:foregroundMark x1="96158" y1="45511" x2="96158" y2="45511"/>
                        <a14:foregroundMark x1="94102" y1="43901" x2="94102" y2="43901"/>
                        <a14:foregroundMark x1="94751" y1="42167" x2="94751" y2="42167"/>
                        <a14:foregroundMark x1="85552" y1="41734" x2="85552" y2="41734"/>
                        <a14:foregroundMark x1="77597" y1="41610" x2="77597" y2="41610"/>
                        <a14:foregroundMark x1="72781" y1="41610" x2="72781" y2="41610"/>
                        <a14:foregroundMark x1="58983" y1="41300" x2="58983" y2="41300"/>
                        <a14:foregroundMark x1="53842" y1="41176" x2="53842" y2="41176"/>
                        <a14:foregroundMark x1="42587" y1="41176" x2="42587" y2="41176"/>
                        <a14:foregroundMark x1="35227" y1="40433" x2="35227" y2="40433"/>
                        <a14:foregroundMark x1="17803" y1="40743" x2="17803" y2="40743"/>
                        <a14:foregroundMark x1="11742" y1="40867" x2="11742" y2="40867"/>
                        <a14:foregroundMark x1="5303" y1="41424" x2="5303" y2="41424"/>
                        <a14:foregroundMark x1="2273" y1="40867" x2="2273" y2="40867"/>
                        <a14:foregroundMark x1="2922" y1="50836" x2="2922" y2="50836"/>
                        <a14:foregroundMark x1="3030" y1="56037" x2="3030" y2="56037"/>
                        <a14:foregroundMark x1="17424" y1="36223" x2="17424" y2="36223"/>
                        <a14:foregroundMark x1="27273" y1="27554" x2="27273" y2="27554"/>
                        <a14:foregroundMark x1="33874" y1="31455" x2="33874" y2="31455"/>
                        <a14:foregroundMark x1="41071" y1="35975" x2="41071" y2="35975"/>
                        <a14:foregroundMark x1="43236" y1="27430" x2="43236" y2="27430"/>
                        <a14:foregroundMark x1="45346" y1="26006" x2="45346" y2="26006"/>
                        <a14:foregroundMark x1="48160" y1="20805" x2="48160" y2="20805"/>
                        <a14:foregroundMark x1="35877" y1="17585" x2="35877" y2="17585"/>
                        <a14:foregroundMark x1="31981" y1="24830" x2="31981" y2="24830"/>
                        <a14:foregroundMark x1="29167" y1="31207" x2="29167" y2="31207"/>
                        <a14:foregroundMark x1="25541" y1="39443" x2="25541" y2="39443"/>
                        <a14:foregroundMark x1="36526" y1="14861" x2="36526" y2="14861"/>
                        <a14:foregroundMark x1="24784" y1="26006" x2="24784" y2="26006"/>
                        <a14:foregroundMark x1="21374" y1="33498" x2="21374" y2="33498"/>
                        <a14:foregroundMark x1="27273" y1="22786" x2="27273" y2="22786"/>
                        <a14:foregroundMark x1="21483" y1="34365" x2="21483" y2="34365"/>
                        <a14:foregroundMark x1="20346" y1="39133" x2="20346" y2="39133"/>
                        <a14:foregroundMark x1="23647" y1="30155" x2="23647" y2="30155"/>
                        <a14:foregroundMark x1="30952" y1="22663" x2="30952" y2="22663"/>
                        <a14:foregroundMark x1="29708" y1="37090" x2="29708" y2="37090"/>
                        <a14:foregroundMark x1="35498" y1="36099" x2="35498" y2="36099"/>
                        <a14:foregroundMark x1="38258" y1="37957" x2="38258" y2="37957"/>
                        <a14:foregroundMark x1="41937" y1="36842" x2="41937" y2="36842"/>
                        <a14:foregroundMark x1="45996" y1="37523" x2="45996" y2="37523"/>
                        <a14:foregroundMark x1="52165" y1="40000" x2="52165" y2="40000"/>
                        <a14:foregroundMark x1="55465" y1="42043" x2="55465" y2="42043"/>
                        <a14:foregroundMark x1="59903" y1="42477" x2="59903" y2="42477"/>
                        <a14:foregroundMark x1="65801" y1="42167" x2="65801" y2="42167"/>
                        <a14:foregroundMark x1="43074" y1="39690" x2="43074" y2="39690"/>
                        <a14:foregroundMark x1="41180" y1="39133" x2="41180" y2="39133"/>
                        <a14:foregroundMark x1="41288" y1="43034" x2="41288" y2="43034"/>
                        <a14:foregroundMark x1="34091" y1="42724" x2="34091" y2="42724"/>
                        <a14:foregroundMark x1="28193" y1="39876" x2="28193" y2="39876"/>
                        <a14:foregroundMark x1="26786" y1="38824" x2="26786" y2="38824"/>
                        <a14:foregroundMark x1="22240" y1="43777" x2="22240" y2="43777"/>
                        <a14:foregroundMark x1="13636" y1="42167" x2="13636" y2="42167"/>
                        <a14:foregroundMark x1="6818" y1="40124" x2="6818" y2="40124"/>
                        <a14:foregroundMark x1="6061" y1="42167" x2="6061" y2="42167"/>
                        <a14:foregroundMark x1="4058" y1="46935" x2="4058" y2="46935"/>
                        <a14:foregroundMark x1="3301" y1="45077" x2="3301" y2="45077"/>
                        <a14:foregroundMark x1="3788" y1="43034" x2="3788" y2="43034"/>
                        <a14:foregroundMark x1="4654" y1="51703" x2="4654" y2="51703"/>
                        <a14:foregroundMark x1="6061" y1="57090" x2="6061" y2="57090"/>
                        <a14:foregroundMark x1="6061" y1="60124" x2="6061" y2="60124"/>
                        <a14:foregroundMark x1="4816" y1="60805" x2="4816" y2="60805"/>
                        <a14:foregroundMark x1="8983" y1="59814" x2="8983" y2="59814"/>
                        <a14:foregroundMark x1="10768" y1="51393" x2="10768" y2="51393"/>
                        <a14:foregroundMark x1="9740" y1="49845" x2="9740" y2="49845"/>
                        <a14:foregroundMark x1="10606" y1="55913" x2="10606" y2="55913"/>
                        <a14:foregroundMark x1="13528" y1="58390" x2="13528" y2="58390"/>
                        <a14:foregroundMark x1="14935" y1="60124" x2="15801" y2="59938"/>
                        <a14:foregroundMark x1="18561" y1="59938" x2="18561" y2="59938"/>
                        <a14:foregroundMark x1="19102" y1="63839" x2="19102" y2="63839"/>
                        <a14:foregroundMark x1="21483" y1="69659" x2="21483" y2="69659"/>
                        <a14:foregroundMark x1="26136" y1="70774" x2="26136" y2="70774"/>
                        <a14:foregroundMark x1="25649" y1="73251" x2="25649" y2="73251"/>
                        <a14:foregroundMark x1="27652" y1="73251" x2="27652" y2="73251"/>
                        <a14:foregroundMark x1="30682" y1="77028" x2="30682" y2="77028"/>
                        <a14:foregroundMark x1="33333" y1="81486" x2="33333" y2="81486"/>
                        <a14:foregroundMark x1="32359" y1="74241" x2="32359" y2="74241"/>
                        <a14:foregroundMark x1="32468" y1="70217" x2="32468" y2="70217"/>
                        <a14:foregroundMark x1="32089" y1="67183" x2="32089" y2="67183"/>
                        <a14:foregroundMark x1="24784" y1="65449" x2="24784" y2="65449"/>
                        <a14:foregroundMark x1="19697" y1="68050" x2="19697" y2="68050"/>
                        <a14:foregroundMark x1="21104" y1="72693" x2="21104" y2="72693"/>
                        <a14:foregroundMark x1="20833" y1="66192" x2="20833" y2="66192"/>
                        <a14:foregroundMark x1="23268" y1="61672" x2="23268" y2="61672"/>
                        <a14:foregroundMark x1="34848" y1="58638" x2="34848" y2="58638"/>
                        <a14:foregroundMark x1="37013" y1="60681" x2="37013" y2="60681"/>
                        <a14:foregroundMark x1="45238" y1="59690" x2="45238" y2="59690"/>
                        <a14:foregroundMark x1="49513" y1="60681" x2="49513" y2="60681"/>
                        <a14:foregroundMark x1="55465" y1="59814" x2="55465" y2="59814"/>
                        <a14:foregroundMark x1="58496" y1="61424" x2="58496" y2="61424"/>
                        <a14:foregroundMark x1="56223" y1="61981" x2="56223" y2="61981"/>
                        <a14:foregroundMark x1="62554" y1="59690" x2="62554" y2="59690"/>
                        <a14:foregroundMark x1="71266" y1="55913" x2="71266" y2="55913"/>
                        <a14:foregroundMark x1="44968" y1="54180" x2="44968" y2="54180"/>
                        <a14:foregroundMark x1="31981" y1="48545" x2="31981" y2="48545"/>
                        <a14:foregroundMark x1="32089" y1="42043" x2="32089" y2="42043"/>
                        <a14:foregroundMark x1="23864" y1="44458" x2="23864" y2="44458"/>
                        <a14:foregroundMark x1="25758" y1="48235" x2="25758" y2="48235"/>
                        <a14:foregroundMark x1="23647" y1="51579" x2="23647" y2="51579"/>
                        <a14:foregroundMark x1="23647" y1="56656" x2="23647" y2="56656"/>
                        <a14:foregroundMark x1="26028" y1="55789" x2="26028" y2="55789"/>
                        <a14:foregroundMark x1="26136" y1="51827" x2="26136" y2="51827"/>
                        <a14:foregroundMark x1="27273" y1="45511" x2="27273" y2="45511"/>
                        <a14:foregroundMark x1="27922" y1="43344" x2="27922" y2="43344"/>
                        <a14:foregroundMark x1="33496" y1="46502" x2="35390" y2="48545"/>
                        <a14:foregroundMark x1="40422" y1="50093" x2="40422" y2="50093"/>
                        <a14:foregroundMark x1="40909" y1="53622" x2="40909" y2="53622"/>
                        <a14:foregroundMark x1="33117" y1="53622" x2="34848" y2="54737"/>
                        <a14:foregroundMark x1="48160" y1="57337" x2="48160" y2="57337"/>
                        <a14:foregroundMark x1="48377" y1="53313" x2="48377" y2="53313"/>
                        <a14:foregroundMark x1="48755" y1="52260" x2="48755" y2="52260"/>
                        <a14:foregroundMark x1="49134" y1="49845" x2="49134" y2="49845"/>
                        <a14:foregroundMark x1="51948" y1="47245" x2="51948" y2="47245"/>
                        <a14:foregroundMark x1="52543" y1="45201" x2="52543" y2="45201"/>
                        <a14:foregroundMark x1="52165" y1="43777" x2="52165" y2="43777"/>
                        <a14:foregroundMark x1="53842" y1="50836" x2="53842" y2="50836"/>
                        <a14:foregroundMark x1="54058" y1="53003" x2="54058" y2="53003"/>
                        <a14:foregroundMark x1="61634" y1="52570" x2="61634" y2="52570"/>
                        <a14:foregroundMark x1="66558" y1="50836" x2="66558" y2="50836"/>
                        <a14:foregroundMark x1="66721" y1="51269" x2="66721" y2="51269"/>
                        <a14:foregroundMark x1="61634" y1="52693" x2="61634" y2="52693"/>
                        <a14:foregroundMark x1="59145" y1="53870" x2="59145" y2="53870"/>
                        <a14:foregroundMark x1="57468" y1="54613" x2="57468" y2="54613"/>
                        <a14:foregroundMark x1="54221" y1="55170" x2="54221" y2="55170"/>
                        <a14:foregroundMark x1="58766" y1="56904" x2="58766" y2="56904"/>
                        <a14:foregroundMark x1="66450" y1="55480" x2="66450" y2="55480"/>
                        <a14:foregroundMark x1="70130" y1="54923" x2="70130" y2="54923"/>
                        <a14:foregroundMark x1="72619" y1="54613" x2="72619" y2="54613"/>
                        <a14:foregroundMark x1="72890" y1="54613" x2="72890" y2="54613"/>
                        <a14:foregroundMark x1="74675" y1="53127" x2="74675" y2="53127"/>
                        <a14:foregroundMark x1="76299" y1="50712" x2="76299" y2="50712"/>
                        <a14:foregroundMark x1="77327" y1="48669" x2="77327" y2="48669"/>
                        <a14:foregroundMark x1="38149" y1="54303" x2="38149" y2="54303"/>
                        <a14:foregroundMark x1="16450" y1="46502" x2="16450" y2="46502"/>
                        <a14:foregroundMark x1="16180" y1="47368" x2="16180" y2="47368"/>
                        <a14:foregroundMark x1="16829" y1="48793" x2="16829" y2="48793"/>
                        <a14:foregroundMark x1="16288" y1="47059" x2="16288" y2="47059"/>
                        <a14:foregroundMark x1="15909" y1="46935" x2="15909" y2="46935"/>
                        <a14:foregroundMark x1="15530" y1="47059" x2="15530" y2="47059"/>
                        <a14:foregroundMark x1="16558" y1="50712" x2="16558" y2="50712"/>
                        <a14:foregroundMark x1="16937" y1="47368" x2="16937" y2="47368"/>
                        <a14:foregroundMark x1="49026" y1="55789" x2="49026" y2="55789"/>
                        <a14:foregroundMark x1="49513" y1="55356" x2="49513" y2="55356"/>
                        <a14:foregroundMark x1="64665" y1="54923" x2="64665" y2="54923"/>
                        <a14:foregroundMark x1="78355" y1="58514" x2="78355" y2="58514"/>
                        <a14:foregroundMark x1="84416" y1="56347" x2="84416" y2="56347"/>
                        <a14:foregroundMark x1="92965" y1="56347" x2="92965" y2="56347"/>
                        <a14:foregroundMark x1="97132" y1="60124" x2="97132" y2="60124"/>
                        <a14:foregroundMark x1="96374" y1="58080" x2="96374" y2="58080"/>
                        <a14:foregroundMark x1="92478" y1="51827" x2="92478" y2="51827"/>
                        <a14:foregroundMark x1="90097" y1="47492" x2="90097" y2="47492"/>
                        <a14:foregroundMark x1="78463" y1="46068" x2="78463" y2="46068"/>
                        <a14:foregroundMark x1="79870" y1="42477" x2="79870" y2="42477"/>
                        <a14:foregroundMark x1="79600" y1="49412" x2="79600" y2="49412"/>
                        <a14:foregroundMark x1="78734" y1="55913" x2="78734" y2="55913"/>
                        <a14:foregroundMark x1="76569" y1="55604" x2="76569" y2="55604"/>
                        <a14:foregroundMark x1="53193" y1="4706" x2="53193" y2="4706"/>
                        <a14:foregroundMark x1="55574" y1="5015" x2="55574" y2="5015"/>
                        <a14:foregroundMark x1="58766" y1="5882" x2="58766" y2="5882"/>
                        <a14:foregroundMark x1="60877" y1="6749" x2="60877" y2="6749"/>
                        <a14:foregroundMark x1="63041" y1="7740" x2="63041" y2="7740"/>
                        <a14:foregroundMark x1="50920" y1="4582" x2="50920" y2="4582"/>
                        <a14:foregroundMark x1="48160" y1="4582" x2="48160" y2="4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1370965"/>
            <a:ext cx="2705853" cy="2276475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100000"/>
              </a:scheme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4401185" y="1370965"/>
            <a:ext cx="11845290" cy="227647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8800" b="1" dirty="0">
                <a:solidFill>
                  <a:srgbClr val="003F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爱享国际演讲俱乐部</a:t>
            </a:r>
            <a:endParaRPr lang="en-US" altLang="zh-CN" sz="8800" b="1" dirty="0">
              <a:solidFill>
                <a:srgbClr val="003F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400" b="1" dirty="0">
                <a:solidFill>
                  <a:srgbClr val="003F6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Enjoy Toastmasters Club</a:t>
            </a:r>
            <a:endParaRPr lang="en-US" altLang="zh-CN" sz="5400" b="1" dirty="0">
              <a:solidFill>
                <a:srgbClr val="003F62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1" name="矩形: 圆角 1"/>
          <p:cNvSpPr/>
          <p:nvPr/>
        </p:nvSpPr>
        <p:spPr>
          <a:xfrm>
            <a:off x="-418465" y="25721945"/>
            <a:ext cx="18836640" cy="3132455"/>
          </a:xfrm>
          <a:prstGeom prst="roundRect">
            <a:avLst/>
          </a:prstGeom>
          <a:solidFill>
            <a:schemeClr val="bg1">
              <a:lumMod val="95000"/>
              <a:alpha val="35000"/>
            </a:schemeClr>
          </a:solidFill>
          <a:ln>
            <a:noFill/>
          </a:ln>
          <a:effectLst>
            <a:outerShdw blurRad="50800" dist="50800" dir="5400000" algn="ctr" rotWithShape="0">
              <a:schemeClr val="tx1">
                <a:lumMod val="50000"/>
                <a:lumOff val="50000"/>
                <a:alpha val="10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003F6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9910" y="25961340"/>
            <a:ext cx="123532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日期：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2021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日（周二） 时间：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19:28-21:30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因疫情原因，本次会议改为线上，腾讯会议：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114 206 196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请参会朋友及时下载腾讯会议，或时刻关注群动态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060685" y="26411555"/>
            <a:ext cx="18389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参会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e2fea25b96e01ba6394d1ba0137bd5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097760" y="26186130"/>
            <a:ext cx="2142490" cy="21348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建筑, 体育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82" b="92817" l="1786" r="97890">
                        <a14:foregroundMark x1="33496" y1="8793" x2="33496" y2="8793"/>
                        <a14:foregroundMark x1="19589" y1="20186" x2="19589" y2="20186"/>
                        <a14:foregroundMark x1="13258" y1="32632" x2="13258" y2="32632"/>
                        <a14:foregroundMark x1="11364" y1="39009" x2="11364" y2="39009"/>
                        <a14:foregroundMark x1="1894" y1="38824" x2="1894" y2="38824"/>
                        <a14:foregroundMark x1="1786" y1="62105" x2="1786" y2="62105"/>
                        <a14:foregroundMark x1="11634" y1="62415" x2="11634" y2="62415"/>
                        <a14:foregroundMark x1="37013" y1="93065" x2="37013" y2="93065"/>
                        <a14:foregroundMark x1="35011" y1="76161" x2="35011" y2="76161"/>
                        <a14:foregroundMark x1="36147" y1="62848" x2="36147" y2="62848"/>
                        <a14:foregroundMark x1="46104" y1="59257" x2="46104" y2="59257"/>
                        <a14:foregroundMark x1="82359" y1="57090" x2="82359" y2="57090"/>
                        <a14:foregroundMark x1="89935" y1="61981" x2="89935" y2="61981"/>
                        <a14:foregroundMark x1="97890" y1="62105" x2="97890" y2="62105"/>
                        <a14:foregroundMark x1="97781" y1="40124" x2="97781" y2="40124"/>
                        <a14:foregroundMark x1="86526" y1="40991" x2="86526" y2="40991"/>
                        <a14:foregroundMark x1="84253" y1="53437" x2="84253" y2="53437"/>
                        <a14:foregroundMark x1="89340" y1="57337" x2="89340" y2="57337"/>
                        <a14:foregroundMark x1="65963" y1="50836" x2="65963" y2="50836"/>
                        <a14:foregroundMark x1="57846" y1="49102" x2="57846" y2="49102"/>
                        <a14:foregroundMark x1="42100" y1="49845" x2="42100" y2="49845"/>
                        <a14:foregroundMark x1="41071" y1="44211" x2="41071" y2="44211"/>
                        <a14:foregroundMark x1="39773" y1="32755" x2="39773" y2="32755"/>
                        <a14:foregroundMark x1="42208" y1="25573" x2="42208" y2="25573"/>
                        <a14:foregroundMark x1="43831" y1="21796" x2="43831" y2="21796"/>
                        <a14:foregroundMark x1="41667" y1="17585" x2="41667" y2="17585"/>
                        <a14:foregroundMark x1="30303" y1="19071" x2="30303" y2="19071"/>
                        <a14:foregroundMark x1="23268" y1="17152" x2="23268" y2="17152"/>
                        <a14:foregroundMark x1="20725" y1="21920" x2="20725" y2="21920"/>
                        <a14:foregroundMark x1="16071" y1="31889" x2="16071" y2="31889"/>
                        <a14:foregroundMark x1="11526" y1="43344" x2="11526" y2="43344"/>
                        <a14:foregroundMark x1="1786" y1="39257" x2="1786" y2="39257"/>
                        <a14:foregroundMark x1="2165" y1="46811" x2="2165" y2="46811"/>
                        <a14:foregroundMark x1="1894" y1="54613" x2="1894" y2="54613"/>
                        <a14:foregroundMark x1="1786" y1="62291" x2="1786" y2="62291"/>
                        <a14:foregroundMark x1="10877" y1="62415" x2="10877" y2="62415"/>
                        <a14:foregroundMark x1="7576" y1="52446" x2="7576" y2="52446"/>
                        <a14:foregroundMark x1="11742" y1="58514" x2="11742" y2="58514"/>
                        <a14:foregroundMark x1="18561" y1="58638" x2="18561" y2="58638"/>
                        <a14:foregroundMark x1="25379" y1="59257" x2="25379" y2="59257"/>
                        <a14:foregroundMark x1="30465" y1="58824" x2="30465" y2="58824"/>
                        <a14:foregroundMark x1="38258" y1="59071" x2="38258" y2="59071"/>
                        <a14:foregroundMark x1="40693" y1="58080" x2="40693" y2="58080"/>
                        <a14:foregroundMark x1="47781" y1="58080" x2="47781" y2="58080"/>
                        <a14:foregroundMark x1="52165" y1="58638" x2="52165" y2="58638"/>
                        <a14:foregroundMark x1="56115" y1="59071" x2="56115" y2="59071"/>
                        <a14:foregroundMark x1="67100" y1="58824" x2="67100" y2="58824"/>
                        <a14:foregroundMark x1="74405" y1="58824" x2="74405" y2="58824"/>
                        <a14:foregroundMark x1="83766" y1="59938" x2="83766" y2="59938"/>
                        <a14:foregroundMark x1="86526" y1="59814" x2="86526" y2="59814"/>
                        <a14:foregroundMark x1="91234" y1="59257" x2="91234" y2="59257"/>
                        <a14:foregroundMark x1="94859" y1="58514" x2="94859" y2="58514"/>
                        <a14:foregroundMark x1="95996" y1="61548" x2="95996" y2="61548"/>
                        <a14:foregroundMark x1="95996" y1="55170" x2="95996" y2="55170"/>
                        <a14:foregroundMark x1="96158" y1="49536" x2="96158" y2="49536"/>
                        <a14:foregroundMark x1="96158" y1="45511" x2="96158" y2="45511"/>
                        <a14:foregroundMark x1="94102" y1="43901" x2="94102" y2="43901"/>
                        <a14:foregroundMark x1="94751" y1="42167" x2="94751" y2="42167"/>
                        <a14:foregroundMark x1="85552" y1="41734" x2="85552" y2="41734"/>
                        <a14:foregroundMark x1="77597" y1="41610" x2="77597" y2="41610"/>
                        <a14:foregroundMark x1="72781" y1="41610" x2="72781" y2="41610"/>
                        <a14:foregroundMark x1="58983" y1="41300" x2="58983" y2="41300"/>
                        <a14:foregroundMark x1="53842" y1="41176" x2="53842" y2="41176"/>
                        <a14:foregroundMark x1="42587" y1="41176" x2="42587" y2="41176"/>
                        <a14:foregroundMark x1="35227" y1="40433" x2="35227" y2="40433"/>
                        <a14:foregroundMark x1="17803" y1="40743" x2="17803" y2="40743"/>
                        <a14:foregroundMark x1="11742" y1="40867" x2="11742" y2="40867"/>
                        <a14:foregroundMark x1="5303" y1="41424" x2="5303" y2="41424"/>
                        <a14:foregroundMark x1="2273" y1="40867" x2="2273" y2="40867"/>
                        <a14:foregroundMark x1="2922" y1="50836" x2="2922" y2="50836"/>
                        <a14:foregroundMark x1="3030" y1="56037" x2="3030" y2="56037"/>
                        <a14:foregroundMark x1="17424" y1="36223" x2="17424" y2="36223"/>
                        <a14:foregroundMark x1="27273" y1="27554" x2="27273" y2="27554"/>
                        <a14:foregroundMark x1="33874" y1="31455" x2="33874" y2="31455"/>
                        <a14:foregroundMark x1="41071" y1="35975" x2="41071" y2="35975"/>
                        <a14:foregroundMark x1="43236" y1="27430" x2="43236" y2="27430"/>
                        <a14:foregroundMark x1="45346" y1="26006" x2="45346" y2="26006"/>
                        <a14:foregroundMark x1="48160" y1="20805" x2="48160" y2="20805"/>
                        <a14:foregroundMark x1="35877" y1="17585" x2="35877" y2="17585"/>
                        <a14:foregroundMark x1="31981" y1="24830" x2="31981" y2="24830"/>
                        <a14:foregroundMark x1="29167" y1="31207" x2="29167" y2="31207"/>
                        <a14:foregroundMark x1="25541" y1="39443" x2="25541" y2="39443"/>
                        <a14:foregroundMark x1="36526" y1="14861" x2="36526" y2="14861"/>
                        <a14:foregroundMark x1="24784" y1="26006" x2="24784" y2="26006"/>
                        <a14:foregroundMark x1="21374" y1="33498" x2="21374" y2="33498"/>
                        <a14:foregroundMark x1="27273" y1="22786" x2="27273" y2="22786"/>
                        <a14:foregroundMark x1="21483" y1="34365" x2="21483" y2="34365"/>
                        <a14:foregroundMark x1="20346" y1="39133" x2="20346" y2="39133"/>
                        <a14:foregroundMark x1="23647" y1="30155" x2="23647" y2="30155"/>
                        <a14:foregroundMark x1="30952" y1="22663" x2="30952" y2="22663"/>
                        <a14:foregroundMark x1="29708" y1="37090" x2="29708" y2="37090"/>
                        <a14:foregroundMark x1="35498" y1="36099" x2="35498" y2="36099"/>
                        <a14:foregroundMark x1="38258" y1="37957" x2="38258" y2="37957"/>
                        <a14:foregroundMark x1="41937" y1="36842" x2="41937" y2="36842"/>
                        <a14:foregroundMark x1="45996" y1="37523" x2="45996" y2="37523"/>
                        <a14:foregroundMark x1="52165" y1="40000" x2="52165" y2="40000"/>
                        <a14:foregroundMark x1="55465" y1="42043" x2="55465" y2="42043"/>
                        <a14:foregroundMark x1="59903" y1="42477" x2="59903" y2="42477"/>
                        <a14:foregroundMark x1="65801" y1="42167" x2="65801" y2="42167"/>
                        <a14:foregroundMark x1="43074" y1="39690" x2="43074" y2="39690"/>
                        <a14:foregroundMark x1="41180" y1="39133" x2="41180" y2="39133"/>
                        <a14:foregroundMark x1="41288" y1="43034" x2="41288" y2="43034"/>
                        <a14:foregroundMark x1="34091" y1="42724" x2="34091" y2="42724"/>
                        <a14:foregroundMark x1="28193" y1="39876" x2="28193" y2="39876"/>
                        <a14:foregroundMark x1="26786" y1="38824" x2="26786" y2="38824"/>
                        <a14:foregroundMark x1="22240" y1="43777" x2="22240" y2="43777"/>
                        <a14:foregroundMark x1="13636" y1="42167" x2="13636" y2="42167"/>
                        <a14:foregroundMark x1="6818" y1="40124" x2="6818" y2="40124"/>
                        <a14:foregroundMark x1="6061" y1="42167" x2="6061" y2="42167"/>
                        <a14:foregroundMark x1="4058" y1="46935" x2="4058" y2="46935"/>
                        <a14:foregroundMark x1="3301" y1="45077" x2="3301" y2="45077"/>
                        <a14:foregroundMark x1="3788" y1="43034" x2="3788" y2="43034"/>
                        <a14:foregroundMark x1="4654" y1="51703" x2="4654" y2="51703"/>
                        <a14:foregroundMark x1="6061" y1="57090" x2="6061" y2="57090"/>
                        <a14:foregroundMark x1="6061" y1="60124" x2="6061" y2="60124"/>
                        <a14:foregroundMark x1="4816" y1="60805" x2="4816" y2="60805"/>
                        <a14:foregroundMark x1="8983" y1="59814" x2="8983" y2="59814"/>
                        <a14:foregroundMark x1="10768" y1="51393" x2="10768" y2="51393"/>
                        <a14:foregroundMark x1="9740" y1="49845" x2="9740" y2="49845"/>
                        <a14:foregroundMark x1="10606" y1="55913" x2="10606" y2="55913"/>
                        <a14:foregroundMark x1="13528" y1="58390" x2="13528" y2="58390"/>
                        <a14:foregroundMark x1="14935" y1="60124" x2="15801" y2="59938"/>
                        <a14:foregroundMark x1="18561" y1="59938" x2="18561" y2="59938"/>
                        <a14:foregroundMark x1="19102" y1="63839" x2="19102" y2="63839"/>
                        <a14:foregroundMark x1="21483" y1="69659" x2="21483" y2="69659"/>
                        <a14:foregroundMark x1="26136" y1="70774" x2="26136" y2="70774"/>
                        <a14:foregroundMark x1="25649" y1="73251" x2="25649" y2="73251"/>
                        <a14:foregroundMark x1="27652" y1="73251" x2="27652" y2="73251"/>
                        <a14:foregroundMark x1="30682" y1="77028" x2="30682" y2="77028"/>
                        <a14:foregroundMark x1="33333" y1="81486" x2="33333" y2="81486"/>
                        <a14:foregroundMark x1="32359" y1="74241" x2="32359" y2="74241"/>
                        <a14:foregroundMark x1="32468" y1="70217" x2="32468" y2="70217"/>
                        <a14:foregroundMark x1="32089" y1="67183" x2="32089" y2="67183"/>
                        <a14:foregroundMark x1="24784" y1="65449" x2="24784" y2="65449"/>
                        <a14:foregroundMark x1="19697" y1="68050" x2="19697" y2="68050"/>
                        <a14:foregroundMark x1="21104" y1="72693" x2="21104" y2="72693"/>
                        <a14:foregroundMark x1="20833" y1="66192" x2="20833" y2="66192"/>
                        <a14:foregroundMark x1="23268" y1="61672" x2="23268" y2="61672"/>
                        <a14:foregroundMark x1="34848" y1="58638" x2="34848" y2="58638"/>
                        <a14:foregroundMark x1="37013" y1="60681" x2="37013" y2="60681"/>
                        <a14:foregroundMark x1="45238" y1="59690" x2="45238" y2="59690"/>
                        <a14:foregroundMark x1="49513" y1="60681" x2="49513" y2="60681"/>
                        <a14:foregroundMark x1="55465" y1="59814" x2="55465" y2="59814"/>
                        <a14:foregroundMark x1="58496" y1="61424" x2="58496" y2="61424"/>
                        <a14:foregroundMark x1="56223" y1="61981" x2="56223" y2="61981"/>
                        <a14:foregroundMark x1="62554" y1="59690" x2="62554" y2="59690"/>
                        <a14:foregroundMark x1="71266" y1="55913" x2="71266" y2="55913"/>
                        <a14:foregroundMark x1="44968" y1="54180" x2="44968" y2="54180"/>
                        <a14:foregroundMark x1="31981" y1="48545" x2="31981" y2="48545"/>
                        <a14:foregroundMark x1="32089" y1="42043" x2="32089" y2="42043"/>
                        <a14:foregroundMark x1="23864" y1="44458" x2="23864" y2="44458"/>
                        <a14:foregroundMark x1="25758" y1="48235" x2="25758" y2="48235"/>
                        <a14:foregroundMark x1="23647" y1="51579" x2="23647" y2="51579"/>
                        <a14:foregroundMark x1="23647" y1="56656" x2="23647" y2="56656"/>
                        <a14:foregroundMark x1="26028" y1="55789" x2="26028" y2="55789"/>
                        <a14:foregroundMark x1="26136" y1="51827" x2="26136" y2="51827"/>
                        <a14:foregroundMark x1="27273" y1="45511" x2="27273" y2="45511"/>
                        <a14:foregroundMark x1="27922" y1="43344" x2="27922" y2="43344"/>
                        <a14:foregroundMark x1="33496" y1="46502" x2="35390" y2="48545"/>
                        <a14:foregroundMark x1="40422" y1="50093" x2="40422" y2="50093"/>
                        <a14:foregroundMark x1="40909" y1="53622" x2="40909" y2="53622"/>
                        <a14:foregroundMark x1="33117" y1="53622" x2="34848" y2="54737"/>
                        <a14:foregroundMark x1="48160" y1="57337" x2="48160" y2="57337"/>
                        <a14:foregroundMark x1="48377" y1="53313" x2="48377" y2="53313"/>
                        <a14:foregroundMark x1="48755" y1="52260" x2="48755" y2="52260"/>
                        <a14:foregroundMark x1="49134" y1="49845" x2="49134" y2="49845"/>
                        <a14:foregroundMark x1="51948" y1="47245" x2="51948" y2="47245"/>
                        <a14:foregroundMark x1="52543" y1="45201" x2="52543" y2="45201"/>
                        <a14:foregroundMark x1="52165" y1="43777" x2="52165" y2="43777"/>
                        <a14:foregroundMark x1="53842" y1="50836" x2="53842" y2="50836"/>
                        <a14:foregroundMark x1="54058" y1="53003" x2="54058" y2="53003"/>
                        <a14:foregroundMark x1="61634" y1="52570" x2="61634" y2="52570"/>
                        <a14:foregroundMark x1="66558" y1="50836" x2="66558" y2="50836"/>
                        <a14:foregroundMark x1="66721" y1="51269" x2="66721" y2="51269"/>
                        <a14:foregroundMark x1="61634" y1="52693" x2="61634" y2="52693"/>
                        <a14:foregroundMark x1="59145" y1="53870" x2="59145" y2="53870"/>
                        <a14:foregroundMark x1="57468" y1="54613" x2="57468" y2="54613"/>
                        <a14:foregroundMark x1="54221" y1="55170" x2="54221" y2="55170"/>
                        <a14:foregroundMark x1="58766" y1="56904" x2="58766" y2="56904"/>
                        <a14:foregroundMark x1="66450" y1="55480" x2="66450" y2="55480"/>
                        <a14:foregroundMark x1="70130" y1="54923" x2="70130" y2="54923"/>
                        <a14:foregroundMark x1="72619" y1="54613" x2="72619" y2="54613"/>
                        <a14:foregroundMark x1="72890" y1="54613" x2="72890" y2="54613"/>
                        <a14:foregroundMark x1="74675" y1="53127" x2="74675" y2="53127"/>
                        <a14:foregroundMark x1="76299" y1="50712" x2="76299" y2="50712"/>
                        <a14:foregroundMark x1="77327" y1="48669" x2="77327" y2="48669"/>
                        <a14:foregroundMark x1="38149" y1="54303" x2="38149" y2="54303"/>
                        <a14:foregroundMark x1="16450" y1="46502" x2="16450" y2="46502"/>
                        <a14:foregroundMark x1="16180" y1="47368" x2="16180" y2="47368"/>
                        <a14:foregroundMark x1="16829" y1="48793" x2="16829" y2="48793"/>
                        <a14:foregroundMark x1="16288" y1="47059" x2="16288" y2="47059"/>
                        <a14:foregroundMark x1="15909" y1="46935" x2="15909" y2="46935"/>
                        <a14:foregroundMark x1="15530" y1="47059" x2="15530" y2="47059"/>
                        <a14:foregroundMark x1="16558" y1="50712" x2="16558" y2="50712"/>
                        <a14:foregroundMark x1="16937" y1="47368" x2="16937" y2="47368"/>
                        <a14:foregroundMark x1="49026" y1="55789" x2="49026" y2="55789"/>
                        <a14:foregroundMark x1="49513" y1="55356" x2="49513" y2="55356"/>
                        <a14:foregroundMark x1="64665" y1="54923" x2="64665" y2="54923"/>
                        <a14:foregroundMark x1="78355" y1="58514" x2="78355" y2="58514"/>
                        <a14:foregroundMark x1="84416" y1="56347" x2="84416" y2="56347"/>
                        <a14:foregroundMark x1="92965" y1="56347" x2="92965" y2="56347"/>
                        <a14:foregroundMark x1="97132" y1="60124" x2="97132" y2="60124"/>
                        <a14:foregroundMark x1="96374" y1="58080" x2="96374" y2="58080"/>
                        <a14:foregroundMark x1="92478" y1="51827" x2="92478" y2="51827"/>
                        <a14:foregroundMark x1="90097" y1="47492" x2="90097" y2="47492"/>
                        <a14:foregroundMark x1="78463" y1="46068" x2="78463" y2="46068"/>
                        <a14:foregroundMark x1="79870" y1="42477" x2="79870" y2="42477"/>
                        <a14:foregroundMark x1="79600" y1="49412" x2="79600" y2="49412"/>
                        <a14:foregroundMark x1="78734" y1="55913" x2="78734" y2="55913"/>
                        <a14:foregroundMark x1="76569" y1="55604" x2="76569" y2="55604"/>
                        <a14:foregroundMark x1="53193" y1="4706" x2="53193" y2="4706"/>
                        <a14:foregroundMark x1="55574" y1="5015" x2="55574" y2="5015"/>
                        <a14:foregroundMark x1="58766" y1="5882" x2="58766" y2="5882"/>
                        <a14:foregroundMark x1="60877" y1="6749" x2="60877" y2="6749"/>
                        <a14:foregroundMark x1="63041" y1="7740" x2="63041" y2="7740"/>
                        <a14:foregroundMark x1="50920" y1="4582" x2="50920" y2="4582"/>
                        <a14:foregroundMark x1="48160" y1="4582" x2="48160" y2="4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939165"/>
            <a:ext cx="3025140" cy="2545715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100000"/>
              </a:scheme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4009390" y="1208405"/>
            <a:ext cx="11845290" cy="227647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88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爱享国际演讲俱乐部</a:t>
            </a:r>
            <a:endParaRPr lang="en-US" altLang="zh-CN" sz="8800" b="1" dirty="0">
              <a:solidFill>
                <a:srgbClr val="FCED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400" b="1" dirty="0">
                <a:solidFill>
                  <a:srgbClr val="FCED88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Enjoy Toastmasters Club</a:t>
            </a:r>
            <a:endParaRPr lang="en-US" altLang="zh-CN" sz="5400" b="1" dirty="0">
              <a:solidFill>
                <a:srgbClr val="FCED88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19" name="图片 18" descr="157b288401b48705f807290db6d1c07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8545" y="5231130"/>
            <a:ext cx="4183380" cy="3660775"/>
          </a:xfrm>
          <a:prstGeom prst="rect">
            <a:avLst/>
          </a:prstGeom>
        </p:spPr>
      </p:pic>
      <p:pic>
        <p:nvPicPr>
          <p:cNvPr id="26" name="图片 25" descr="aa85668ec4d98ab0cea9c68956b9e4d_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440" y="5207635"/>
            <a:ext cx="4237355" cy="3707765"/>
          </a:xfrm>
          <a:prstGeom prst="rect">
            <a:avLst/>
          </a:prstGeom>
        </p:spPr>
      </p:pic>
      <p:pic>
        <p:nvPicPr>
          <p:cNvPr id="36" name="图片 35" descr="370d0705baff131b1d798d31ed2a3e3_副本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8725" y="10626090"/>
            <a:ext cx="4183380" cy="3659505"/>
          </a:xfrm>
          <a:prstGeom prst="rect">
            <a:avLst/>
          </a:prstGeom>
        </p:spPr>
      </p:pic>
      <p:pic>
        <p:nvPicPr>
          <p:cNvPr id="37" name="图片 36" descr="aef31728e13ee7da8965945d087fb8a_副本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" y="10638155"/>
            <a:ext cx="4194810" cy="3670935"/>
          </a:xfrm>
          <a:prstGeom prst="rect">
            <a:avLst/>
          </a:prstGeom>
        </p:spPr>
      </p:pic>
      <p:pic>
        <p:nvPicPr>
          <p:cNvPr id="38" name="图片 37" descr="0290931c5a853a937648ca2ec6478a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31675" y="5231130"/>
            <a:ext cx="3723005" cy="3723005"/>
          </a:xfrm>
          <a:prstGeom prst="rect">
            <a:avLst/>
          </a:prstGeom>
        </p:spPr>
      </p:pic>
      <p:pic>
        <p:nvPicPr>
          <p:cNvPr id="39" name="图片 38" descr="ddb636eaf746661562b939c1ce756b4_副本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1965" y="10638155"/>
            <a:ext cx="4194175" cy="3670300"/>
          </a:xfrm>
          <a:prstGeom prst="rect">
            <a:avLst/>
          </a:prstGeom>
        </p:spPr>
      </p:pic>
      <p:pic>
        <p:nvPicPr>
          <p:cNvPr id="40" name="图片 39" descr="8f1af611c3614bcaf83f9e0e5ac35ef_副本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49020" y="10638155"/>
            <a:ext cx="4264660" cy="373189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7408545" y="9377680"/>
            <a:ext cx="4173855" cy="645160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bg1"/>
                </a:solidFill>
              </a:rPr>
              <a:t>  </a:t>
            </a:r>
            <a:r>
              <a:rPr lang="zh-CN" altLang="en-US" sz="3600" b="1">
                <a:solidFill>
                  <a:schemeClr val="bg1"/>
                </a:solidFill>
              </a:rPr>
              <a:t>主席：王天天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663190" y="9350375"/>
            <a:ext cx="4173855" cy="645160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bg1"/>
                </a:solidFill>
              </a:rPr>
              <a:t>  VPE</a:t>
            </a:r>
            <a:r>
              <a:rPr lang="zh-CN" altLang="en-US" sz="3600" b="1">
                <a:solidFill>
                  <a:schemeClr val="bg1"/>
                </a:solidFill>
              </a:rPr>
              <a:t>：朱子赞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2153900" y="9350375"/>
            <a:ext cx="3663950" cy="645160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bg1"/>
                </a:solidFill>
              </a:rPr>
              <a:t>  VPM</a:t>
            </a:r>
            <a:r>
              <a:rPr lang="zh-CN" altLang="en-US" sz="3600" b="1">
                <a:solidFill>
                  <a:schemeClr val="bg1"/>
                </a:solidFill>
              </a:rPr>
              <a:t>：张婕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08025" y="14678025"/>
            <a:ext cx="4173855" cy="645160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zh-CN" altLang="en-US" sz="3600" b="1">
                <a:solidFill>
                  <a:schemeClr val="bg1"/>
                </a:solidFill>
              </a:rPr>
              <a:t>财务官：李健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081905" y="14678025"/>
            <a:ext cx="4173855" cy="645160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bg1"/>
                </a:solidFill>
              </a:rPr>
              <a:t> VPPR</a:t>
            </a:r>
            <a:r>
              <a:rPr lang="zh-CN" altLang="en-US" sz="3600" b="1">
                <a:solidFill>
                  <a:schemeClr val="bg1"/>
                </a:solidFill>
              </a:rPr>
              <a:t>：钦古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449435" y="14678025"/>
            <a:ext cx="4173855" cy="645160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bg1"/>
                </a:solidFill>
              </a:rPr>
              <a:t>  </a:t>
            </a:r>
            <a:r>
              <a:rPr lang="zh-CN" altLang="en-US" sz="3600" b="1">
                <a:solidFill>
                  <a:schemeClr val="bg1"/>
                </a:solidFill>
              </a:rPr>
              <a:t>秘书长：张迎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3839825" y="14678025"/>
            <a:ext cx="4173855" cy="645160"/>
          </a:xfrm>
          <a:prstGeom prst="rect">
            <a:avLst/>
          </a:prstGeom>
          <a:solidFill>
            <a:schemeClr val="bg1">
              <a:alpha val="26000"/>
            </a:schemeClr>
          </a:solidFill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bg1"/>
                </a:solidFill>
              </a:rPr>
              <a:t>SAA</a:t>
            </a:r>
            <a:r>
              <a:rPr lang="zh-CN" altLang="en-US" sz="3600" b="1">
                <a:solidFill>
                  <a:schemeClr val="bg1"/>
                </a:solidFill>
              </a:rPr>
              <a:t>：黎丽诗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grpSp>
        <p:nvGrpSpPr>
          <p:cNvPr id="63" name="组合 62"/>
          <p:cNvGrpSpPr/>
          <p:nvPr>
            <p:custDataLst>
              <p:tags r:id="rId12"/>
            </p:custDataLst>
          </p:nvPr>
        </p:nvGrpSpPr>
        <p:grpSpPr>
          <a:xfrm>
            <a:off x="1200784" y="15730856"/>
            <a:ext cx="15684500" cy="3872229"/>
            <a:chOff x="4915970" y="735455"/>
            <a:chExt cx="1784371" cy="1284534"/>
          </a:xfrm>
        </p:grpSpPr>
        <p:sp>
          <p:nvSpPr>
            <p:cNvPr id="64" name="任意多边形 63"/>
            <p:cNvSpPr/>
            <p:nvPr>
              <p:custDataLst>
                <p:tags r:id="rId13"/>
              </p:custDataLst>
            </p:nvPr>
          </p:nvSpPr>
          <p:spPr>
            <a:xfrm>
              <a:off x="4915970" y="1014564"/>
              <a:ext cx="1784371" cy="1005425"/>
            </a:xfrm>
            <a:custGeom>
              <a:avLst/>
              <a:gdLst>
                <a:gd name="connsiteX0" fmla="*/ 0 w 1784371"/>
                <a:gd name="connsiteY0" fmla="*/ 897668 h 914400"/>
                <a:gd name="connsiteX1" fmla="*/ 1784371 w 1784371"/>
                <a:gd name="connsiteY1" fmla="*/ 897668 h 914400"/>
                <a:gd name="connsiteX2" fmla="*/ 1784371 w 1784371"/>
                <a:gd name="connsiteY2" fmla="*/ 914400 h 914400"/>
                <a:gd name="connsiteX3" fmla="*/ 0 w 1784371"/>
                <a:gd name="connsiteY3" fmla="*/ 914400 h 914400"/>
                <a:gd name="connsiteX4" fmla="*/ 59588 w 1784371"/>
                <a:gd name="connsiteY4" fmla="*/ 0 h 914400"/>
                <a:gd name="connsiteX5" fmla="*/ 69360 w 1784371"/>
                <a:gd name="connsiteY5" fmla="*/ 3522 h 914400"/>
                <a:gd name="connsiteX6" fmla="*/ 75080 w 1784371"/>
                <a:gd name="connsiteY6" fmla="*/ 8501 h 914400"/>
                <a:gd name="connsiteX7" fmla="*/ 92544 w 1784371"/>
                <a:gd name="connsiteY7" fmla="*/ 25390 h 914400"/>
                <a:gd name="connsiteX8" fmla="*/ 99110 w 1784371"/>
                <a:gd name="connsiteY8" fmla="*/ 31567 h 914400"/>
                <a:gd name="connsiteX9" fmla="*/ 110365 w 1784371"/>
                <a:gd name="connsiteY9" fmla="*/ 21034 h 914400"/>
                <a:gd name="connsiteX10" fmla="*/ 127224 w 1784371"/>
                <a:gd name="connsiteY10" fmla="*/ 4751 h 914400"/>
                <a:gd name="connsiteX11" fmla="*/ 128636 w 1784371"/>
                <a:gd name="connsiteY11" fmla="*/ 3522 h 914400"/>
                <a:gd name="connsiteX12" fmla="*/ 138686 w 1784371"/>
                <a:gd name="connsiteY12" fmla="*/ 23 h 914400"/>
                <a:gd name="connsiteX13" fmla="*/ 138964 w 1784371"/>
                <a:gd name="connsiteY13" fmla="*/ 0 h 914400"/>
                <a:gd name="connsiteX14" fmla="*/ 148735 w 1784371"/>
                <a:gd name="connsiteY14" fmla="*/ 3522 h 914400"/>
                <a:gd name="connsiteX15" fmla="*/ 154456 w 1784371"/>
                <a:gd name="connsiteY15" fmla="*/ 8501 h 914400"/>
                <a:gd name="connsiteX16" fmla="*/ 171919 w 1784371"/>
                <a:gd name="connsiteY16" fmla="*/ 25390 h 914400"/>
                <a:gd name="connsiteX17" fmla="*/ 178486 w 1784371"/>
                <a:gd name="connsiteY17" fmla="*/ 31567 h 914400"/>
                <a:gd name="connsiteX18" fmla="*/ 189741 w 1784371"/>
                <a:gd name="connsiteY18" fmla="*/ 21034 h 914400"/>
                <a:gd name="connsiteX19" fmla="*/ 206599 w 1784371"/>
                <a:gd name="connsiteY19" fmla="*/ 4751 h 914400"/>
                <a:gd name="connsiteX20" fmla="*/ 208012 w 1784371"/>
                <a:gd name="connsiteY20" fmla="*/ 3522 h 914400"/>
                <a:gd name="connsiteX21" fmla="*/ 218062 w 1784371"/>
                <a:gd name="connsiteY21" fmla="*/ 23 h 914400"/>
                <a:gd name="connsiteX22" fmla="*/ 218340 w 1784371"/>
                <a:gd name="connsiteY22" fmla="*/ 0 h 914400"/>
                <a:gd name="connsiteX23" fmla="*/ 228111 w 1784371"/>
                <a:gd name="connsiteY23" fmla="*/ 3522 h 914400"/>
                <a:gd name="connsiteX24" fmla="*/ 233831 w 1784371"/>
                <a:gd name="connsiteY24" fmla="*/ 8501 h 914400"/>
                <a:gd name="connsiteX25" fmla="*/ 251295 w 1784371"/>
                <a:gd name="connsiteY25" fmla="*/ 25390 h 914400"/>
                <a:gd name="connsiteX26" fmla="*/ 257861 w 1784371"/>
                <a:gd name="connsiteY26" fmla="*/ 31567 h 914400"/>
                <a:gd name="connsiteX27" fmla="*/ 269116 w 1784371"/>
                <a:gd name="connsiteY27" fmla="*/ 21034 h 914400"/>
                <a:gd name="connsiteX28" fmla="*/ 285975 w 1784371"/>
                <a:gd name="connsiteY28" fmla="*/ 4751 h 914400"/>
                <a:gd name="connsiteX29" fmla="*/ 287387 w 1784371"/>
                <a:gd name="connsiteY29" fmla="*/ 3522 h 914400"/>
                <a:gd name="connsiteX30" fmla="*/ 297437 w 1784371"/>
                <a:gd name="connsiteY30" fmla="*/ 23 h 914400"/>
                <a:gd name="connsiteX31" fmla="*/ 297715 w 1784371"/>
                <a:gd name="connsiteY31" fmla="*/ 0 h 914400"/>
                <a:gd name="connsiteX32" fmla="*/ 307487 w 1784371"/>
                <a:gd name="connsiteY32" fmla="*/ 3522 h 914400"/>
                <a:gd name="connsiteX33" fmla="*/ 313207 w 1784371"/>
                <a:gd name="connsiteY33" fmla="*/ 8501 h 914400"/>
                <a:gd name="connsiteX34" fmla="*/ 330670 w 1784371"/>
                <a:gd name="connsiteY34" fmla="*/ 25390 h 914400"/>
                <a:gd name="connsiteX35" fmla="*/ 337237 w 1784371"/>
                <a:gd name="connsiteY35" fmla="*/ 31567 h 914400"/>
                <a:gd name="connsiteX36" fmla="*/ 348492 w 1784371"/>
                <a:gd name="connsiteY36" fmla="*/ 21034 h 914400"/>
                <a:gd name="connsiteX37" fmla="*/ 365350 w 1784371"/>
                <a:gd name="connsiteY37" fmla="*/ 4751 h 914400"/>
                <a:gd name="connsiteX38" fmla="*/ 366763 w 1784371"/>
                <a:gd name="connsiteY38" fmla="*/ 3522 h 914400"/>
                <a:gd name="connsiteX39" fmla="*/ 376812 w 1784371"/>
                <a:gd name="connsiteY39" fmla="*/ 23 h 914400"/>
                <a:gd name="connsiteX40" fmla="*/ 377090 w 1784371"/>
                <a:gd name="connsiteY40" fmla="*/ 0 h 914400"/>
                <a:gd name="connsiteX41" fmla="*/ 386862 w 1784371"/>
                <a:gd name="connsiteY41" fmla="*/ 3522 h 914400"/>
                <a:gd name="connsiteX42" fmla="*/ 392582 w 1784371"/>
                <a:gd name="connsiteY42" fmla="*/ 8501 h 914400"/>
                <a:gd name="connsiteX43" fmla="*/ 410046 w 1784371"/>
                <a:gd name="connsiteY43" fmla="*/ 25390 h 914400"/>
                <a:gd name="connsiteX44" fmla="*/ 416612 w 1784371"/>
                <a:gd name="connsiteY44" fmla="*/ 31567 h 914400"/>
                <a:gd name="connsiteX45" fmla="*/ 427867 w 1784371"/>
                <a:gd name="connsiteY45" fmla="*/ 21034 h 914400"/>
                <a:gd name="connsiteX46" fmla="*/ 444726 w 1784371"/>
                <a:gd name="connsiteY46" fmla="*/ 4751 h 914400"/>
                <a:gd name="connsiteX47" fmla="*/ 446138 w 1784371"/>
                <a:gd name="connsiteY47" fmla="*/ 3522 h 914400"/>
                <a:gd name="connsiteX48" fmla="*/ 456188 w 1784371"/>
                <a:gd name="connsiteY48" fmla="*/ 23 h 914400"/>
                <a:gd name="connsiteX49" fmla="*/ 456466 w 1784371"/>
                <a:gd name="connsiteY49" fmla="*/ 0 h 914400"/>
                <a:gd name="connsiteX50" fmla="*/ 466238 w 1784371"/>
                <a:gd name="connsiteY50" fmla="*/ 3522 h 914400"/>
                <a:gd name="connsiteX51" fmla="*/ 471958 w 1784371"/>
                <a:gd name="connsiteY51" fmla="*/ 8501 h 914400"/>
                <a:gd name="connsiteX52" fmla="*/ 489421 w 1784371"/>
                <a:gd name="connsiteY52" fmla="*/ 25390 h 914400"/>
                <a:gd name="connsiteX53" fmla="*/ 495988 w 1784371"/>
                <a:gd name="connsiteY53" fmla="*/ 31567 h 914400"/>
                <a:gd name="connsiteX54" fmla="*/ 507243 w 1784371"/>
                <a:gd name="connsiteY54" fmla="*/ 21034 h 914400"/>
                <a:gd name="connsiteX55" fmla="*/ 524101 w 1784371"/>
                <a:gd name="connsiteY55" fmla="*/ 4751 h 914400"/>
                <a:gd name="connsiteX56" fmla="*/ 525514 w 1784371"/>
                <a:gd name="connsiteY56" fmla="*/ 3522 h 914400"/>
                <a:gd name="connsiteX57" fmla="*/ 535563 w 1784371"/>
                <a:gd name="connsiteY57" fmla="*/ 23 h 914400"/>
                <a:gd name="connsiteX58" fmla="*/ 535842 w 1784371"/>
                <a:gd name="connsiteY58" fmla="*/ 0 h 914400"/>
                <a:gd name="connsiteX59" fmla="*/ 545613 w 1784371"/>
                <a:gd name="connsiteY59" fmla="*/ 3522 h 914400"/>
                <a:gd name="connsiteX60" fmla="*/ 551333 w 1784371"/>
                <a:gd name="connsiteY60" fmla="*/ 8501 h 914400"/>
                <a:gd name="connsiteX61" fmla="*/ 568797 w 1784371"/>
                <a:gd name="connsiteY61" fmla="*/ 25390 h 914400"/>
                <a:gd name="connsiteX62" fmla="*/ 575363 w 1784371"/>
                <a:gd name="connsiteY62" fmla="*/ 31567 h 914400"/>
                <a:gd name="connsiteX63" fmla="*/ 586619 w 1784371"/>
                <a:gd name="connsiteY63" fmla="*/ 21034 h 914400"/>
                <a:gd name="connsiteX64" fmla="*/ 603477 w 1784371"/>
                <a:gd name="connsiteY64" fmla="*/ 4751 h 914400"/>
                <a:gd name="connsiteX65" fmla="*/ 604889 w 1784371"/>
                <a:gd name="connsiteY65" fmla="*/ 3522 h 914400"/>
                <a:gd name="connsiteX66" fmla="*/ 614939 w 1784371"/>
                <a:gd name="connsiteY66" fmla="*/ 23 h 914400"/>
                <a:gd name="connsiteX67" fmla="*/ 615217 w 1784371"/>
                <a:gd name="connsiteY67" fmla="*/ 0 h 914400"/>
                <a:gd name="connsiteX68" fmla="*/ 624989 w 1784371"/>
                <a:gd name="connsiteY68" fmla="*/ 3522 h 914400"/>
                <a:gd name="connsiteX69" fmla="*/ 630709 w 1784371"/>
                <a:gd name="connsiteY69" fmla="*/ 8501 h 914400"/>
                <a:gd name="connsiteX70" fmla="*/ 648172 w 1784371"/>
                <a:gd name="connsiteY70" fmla="*/ 25390 h 914400"/>
                <a:gd name="connsiteX71" fmla="*/ 654739 w 1784371"/>
                <a:gd name="connsiteY71" fmla="*/ 31567 h 914400"/>
                <a:gd name="connsiteX72" fmla="*/ 665994 w 1784371"/>
                <a:gd name="connsiteY72" fmla="*/ 21034 h 914400"/>
                <a:gd name="connsiteX73" fmla="*/ 682853 w 1784371"/>
                <a:gd name="connsiteY73" fmla="*/ 4751 h 914400"/>
                <a:gd name="connsiteX74" fmla="*/ 684265 w 1784371"/>
                <a:gd name="connsiteY74" fmla="*/ 3522 h 914400"/>
                <a:gd name="connsiteX75" fmla="*/ 694315 w 1784371"/>
                <a:gd name="connsiteY75" fmla="*/ 23 h 914400"/>
                <a:gd name="connsiteX76" fmla="*/ 694593 w 1784371"/>
                <a:gd name="connsiteY76" fmla="*/ 0 h 914400"/>
                <a:gd name="connsiteX77" fmla="*/ 704364 w 1784371"/>
                <a:gd name="connsiteY77" fmla="*/ 3522 h 914400"/>
                <a:gd name="connsiteX78" fmla="*/ 710085 w 1784371"/>
                <a:gd name="connsiteY78" fmla="*/ 8501 h 914400"/>
                <a:gd name="connsiteX79" fmla="*/ 727548 w 1784371"/>
                <a:gd name="connsiteY79" fmla="*/ 25390 h 914400"/>
                <a:gd name="connsiteX80" fmla="*/ 734114 w 1784371"/>
                <a:gd name="connsiteY80" fmla="*/ 31567 h 914400"/>
                <a:gd name="connsiteX81" fmla="*/ 745369 w 1784371"/>
                <a:gd name="connsiteY81" fmla="*/ 21034 h 914400"/>
                <a:gd name="connsiteX82" fmla="*/ 762228 w 1784371"/>
                <a:gd name="connsiteY82" fmla="*/ 4751 h 914400"/>
                <a:gd name="connsiteX83" fmla="*/ 763640 w 1784371"/>
                <a:gd name="connsiteY83" fmla="*/ 3522 h 914400"/>
                <a:gd name="connsiteX84" fmla="*/ 773690 w 1784371"/>
                <a:gd name="connsiteY84" fmla="*/ 23 h 914400"/>
                <a:gd name="connsiteX85" fmla="*/ 773968 w 1784371"/>
                <a:gd name="connsiteY85" fmla="*/ 0 h 914400"/>
                <a:gd name="connsiteX86" fmla="*/ 783740 w 1784371"/>
                <a:gd name="connsiteY86" fmla="*/ 3522 h 914400"/>
                <a:gd name="connsiteX87" fmla="*/ 789460 w 1784371"/>
                <a:gd name="connsiteY87" fmla="*/ 8501 h 914400"/>
                <a:gd name="connsiteX88" fmla="*/ 806923 w 1784371"/>
                <a:gd name="connsiteY88" fmla="*/ 25390 h 914400"/>
                <a:gd name="connsiteX89" fmla="*/ 813490 w 1784371"/>
                <a:gd name="connsiteY89" fmla="*/ 31567 h 914400"/>
                <a:gd name="connsiteX90" fmla="*/ 824745 w 1784371"/>
                <a:gd name="connsiteY90" fmla="*/ 21034 h 914400"/>
                <a:gd name="connsiteX91" fmla="*/ 841604 w 1784371"/>
                <a:gd name="connsiteY91" fmla="*/ 4751 h 914400"/>
                <a:gd name="connsiteX92" fmla="*/ 843016 w 1784371"/>
                <a:gd name="connsiteY92" fmla="*/ 3522 h 914400"/>
                <a:gd name="connsiteX93" fmla="*/ 853066 w 1784371"/>
                <a:gd name="connsiteY93" fmla="*/ 23 h 914400"/>
                <a:gd name="connsiteX94" fmla="*/ 853344 w 1784371"/>
                <a:gd name="connsiteY94" fmla="*/ 0 h 914400"/>
                <a:gd name="connsiteX95" fmla="*/ 863116 w 1784371"/>
                <a:gd name="connsiteY95" fmla="*/ 3522 h 914400"/>
                <a:gd name="connsiteX96" fmla="*/ 868836 w 1784371"/>
                <a:gd name="connsiteY96" fmla="*/ 8501 h 914400"/>
                <a:gd name="connsiteX97" fmla="*/ 886299 w 1784371"/>
                <a:gd name="connsiteY97" fmla="*/ 25390 h 914400"/>
                <a:gd name="connsiteX98" fmla="*/ 892865 w 1784371"/>
                <a:gd name="connsiteY98" fmla="*/ 31567 h 914400"/>
                <a:gd name="connsiteX99" fmla="*/ 904121 w 1784371"/>
                <a:gd name="connsiteY99" fmla="*/ 21034 h 914400"/>
                <a:gd name="connsiteX100" fmla="*/ 920979 w 1784371"/>
                <a:gd name="connsiteY100" fmla="*/ 4751 h 914400"/>
                <a:gd name="connsiteX101" fmla="*/ 922391 w 1784371"/>
                <a:gd name="connsiteY101" fmla="*/ 3522 h 914400"/>
                <a:gd name="connsiteX102" fmla="*/ 932441 w 1784371"/>
                <a:gd name="connsiteY102" fmla="*/ 23 h 914400"/>
                <a:gd name="connsiteX103" fmla="*/ 932719 w 1784371"/>
                <a:gd name="connsiteY103" fmla="*/ 0 h 914400"/>
                <a:gd name="connsiteX104" fmla="*/ 942491 w 1784371"/>
                <a:gd name="connsiteY104" fmla="*/ 3522 h 914400"/>
                <a:gd name="connsiteX105" fmla="*/ 948211 w 1784371"/>
                <a:gd name="connsiteY105" fmla="*/ 8501 h 914400"/>
                <a:gd name="connsiteX106" fmla="*/ 965675 w 1784371"/>
                <a:gd name="connsiteY106" fmla="*/ 25390 h 914400"/>
                <a:gd name="connsiteX107" fmla="*/ 972241 w 1784371"/>
                <a:gd name="connsiteY107" fmla="*/ 31567 h 914400"/>
                <a:gd name="connsiteX108" fmla="*/ 983496 w 1784371"/>
                <a:gd name="connsiteY108" fmla="*/ 21034 h 914400"/>
                <a:gd name="connsiteX109" fmla="*/ 1000355 w 1784371"/>
                <a:gd name="connsiteY109" fmla="*/ 4751 h 914400"/>
                <a:gd name="connsiteX110" fmla="*/ 1001767 w 1784371"/>
                <a:gd name="connsiteY110" fmla="*/ 3522 h 914400"/>
                <a:gd name="connsiteX111" fmla="*/ 1011817 w 1784371"/>
                <a:gd name="connsiteY111" fmla="*/ 23 h 914400"/>
                <a:gd name="connsiteX112" fmla="*/ 1012095 w 1784371"/>
                <a:gd name="connsiteY112" fmla="*/ 0 h 914400"/>
                <a:gd name="connsiteX113" fmla="*/ 1021867 w 1784371"/>
                <a:gd name="connsiteY113" fmla="*/ 3522 h 914400"/>
                <a:gd name="connsiteX114" fmla="*/ 1027587 w 1784371"/>
                <a:gd name="connsiteY114" fmla="*/ 8501 h 914400"/>
                <a:gd name="connsiteX115" fmla="*/ 1045050 w 1784371"/>
                <a:gd name="connsiteY115" fmla="*/ 25390 h 914400"/>
                <a:gd name="connsiteX116" fmla="*/ 1051617 w 1784371"/>
                <a:gd name="connsiteY116" fmla="*/ 31567 h 914400"/>
                <a:gd name="connsiteX117" fmla="*/ 1062872 w 1784371"/>
                <a:gd name="connsiteY117" fmla="*/ 21034 h 914400"/>
                <a:gd name="connsiteX118" fmla="*/ 1079730 w 1784371"/>
                <a:gd name="connsiteY118" fmla="*/ 4751 h 914400"/>
                <a:gd name="connsiteX119" fmla="*/ 1081143 w 1784371"/>
                <a:gd name="connsiteY119" fmla="*/ 3522 h 914400"/>
                <a:gd name="connsiteX120" fmla="*/ 1091192 w 1784371"/>
                <a:gd name="connsiteY120" fmla="*/ 23 h 914400"/>
                <a:gd name="connsiteX121" fmla="*/ 1091470 w 1784371"/>
                <a:gd name="connsiteY121" fmla="*/ 0 h 914400"/>
                <a:gd name="connsiteX122" fmla="*/ 1101242 w 1784371"/>
                <a:gd name="connsiteY122" fmla="*/ 3522 h 914400"/>
                <a:gd name="connsiteX123" fmla="*/ 1106962 w 1784371"/>
                <a:gd name="connsiteY123" fmla="*/ 8501 h 914400"/>
                <a:gd name="connsiteX124" fmla="*/ 1124426 w 1784371"/>
                <a:gd name="connsiteY124" fmla="*/ 25390 h 914400"/>
                <a:gd name="connsiteX125" fmla="*/ 1130992 w 1784371"/>
                <a:gd name="connsiteY125" fmla="*/ 31567 h 914400"/>
                <a:gd name="connsiteX126" fmla="*/ 1142247 w 1784371"/>
                <a:gd name="connsiteY126" fmla="*/ 21034 h 914400"/>
                <a:gd name="connsiteX127" fmla="*/ 1159106 w 1784371"/>
                <a:gd name="connsiteY127" fmla="*/ 4751 h 914400"/>
                <a:gd name="connsiteX128" fmla="*/ 1160518 w 1784371"/>
                <a:gd name="connsiteY128" fmla="*/ 3522 h 914400"/>
                <a:gd name="connsiteX129" fmla="*/ 1170568 w 1784371"/>
                <a:gd name="connsiteY129" fmla="*/ 23 h 914400"/>
                <a:gd name="connsiteX130" fmla="*/ 1170846 w 1784371"/>
                <a:gd name="connsiteY130" fmla="*/ 0 h 914400"/>
                <a:gd name="connsiteX131" fmla="*/ 1180618 w 1784371"/>
                <a:gd name="connsiteY131" fmla="*/ 3522 h 914400"/>
                <a:gd name="connsiteX132" fmla="*/ 1186338 w 1784371"/>
                <a:gd name="connsiteY132" fmla="*/ 8501 h 914400"/>
                <a:gd name="connsiteX133" fmla="*/ 1203801 w 1784371"/>
                <a:gd name="connsiteY133" fmla="*/ 25390 h 914400"/>
                <a:gd name="connsiteX134" fmla="*/ 1210368 w 1784371"/>
                <a:gd name="connsiteY134" fmla="*/ 31567 h 914400"/>
                <a:gd name="connsiteX135" fmla="*/ 1221623 w 1784371"/>
                <a:gd name="connsiteY135" fmla="*/ 21034 h 914400"/>
                <a:gd name="connsiteX136" fmla="*/ 1238481 w 1784371"/>
                <a:gd name="connsiteY136" fmla="*/ 4751 h 914400"/>
                <a:gd name="connsiteX137" fmla="*/ 1239894 w 1784371"/>
                <a:gd name="connsiteY137" fmla="*/ 3522 h 914400"/>
                <a:gd name="connsiteX138" fmla="*/ 1249944 w 1784371"/>
                <a:gd name="connsiteY138" fmla="*/ 23 h 914400"/>
                <a:gd name="connsiteX139" fmla="*/ 1250222 w 1784371"/>
                <a:gd name="connsiteY139" fmla="*/ 0 h 914400"/>
                <a:gd name="connsiteX140" fmla="*/ 1259993 w 1784371"/>
                <a:gd name="connsiteY140" fmla="*/ 3522 h 914400"/>
                <a:gd name="connsiteX141" fmla="*/ 1265713 w 1784371"/>
                <a:gd name="connsiteY141" fmla="*/ 8501 h 914400"/>
                <a:gd name="connsiteX142" fmla="*/ 1283177 w 1784371"/>
                <a:gd name="connsiteY142" fmla="*/ 25390 h 914400"/>
                <a:gd name="connsiteX143" fmla="*/ 1289743 w 1784371"/>
                <a:gd name="connsiteY143" fmla="*/ 31567 h 914400"/>
                <a:gd name="connsiteX144" fmla="*/ 1300999 w 1784371"/>
                <a:gd name="connsiteY144" fmla="*/ 21034 h 914400"/>
                <a:gd name="connsiteX145" fmla="*/ 1317857 w 1784371"/>
                <a:gd name="connsiteY145" fmla="*/ 4751 h 914400"/>
                <a:gd name="connsiteX146" fmla="*/ 1319269 w 1784371"/>
                <a:gd name="connsiteY146" fmla="*/ 3522 h 914400"/>
                <a:gd name="connsiteX147" fmla="*/ 1329319 w 1784371"/>
                <a:gd name="connsiteY147" fmla="*/ 23 h 914400"/>
                <a:gd name="connsiteX148" fmla="*/ 1329597 w 1784371"/>
                <a:gd name="connsiteY148" fmla="*/ 0 h 914400"/>
                <a:gd name="connsiteX149" fmla="*/ 1339369 w 1784371"/>
                <a:gd name="connsiteY149" fmla="*/ 3522 h 914400"/>
                <a:gd name="connsiteX150" fmla="*/ 1345089 w 1784371"/>
                <a:gd name="connsiteY150" fmla="*/ 8501 h 914400"/>
                <a:gd name="connsiteX151" fmla="*/ 1362552 w 1784371"/>
                <a:gd name="connsiteY151" fmla="*/ 25390 h 914400"/>
                <a:gd name="connsiteX152" fmla="*/ 1369119 w 1784371"/>
                <a:gd name="connsiteY152" fmla="*/ 31567 h 914400"/>
                <a:gd name="connsiteX153" fmla="*/ 1380374 w 1784371"/>
                <a:gd name="connsiteY153" fmla="*/ 21034 h 914400"/>
                <a:gd name="connsiteX154" fmla="*/ 1397233 w 1784371"/>
                <a:gd name="connsiteY154" fmla="*/ 4751 h 914400"/>
                <a:gd name="connsiteX155" fmla="*/ 1398645 w 1784371"/>
                <a:gd name="connsiteY155" fmla="*/ 3522 h 914400"/>
                <a:gd name="connsiteX156" fmla="*/ 1408695 w 1784371"/>
                <a:gd name="connsiteY156" fmla="*/ 23 h 914400"/>
                <a:gd name="connsiteX157" fmla="*/ 1408973 w 1784371"/>
                <a:gd name="connsiteY157" fmla="*/ 0 h 914400"/>
                <a:gd name="connsiteX158" fmla="*/ 1418744 w 1784371"/>
                <a:gd name="connsiteY158" fmla="*/ 3522 h 914400"/>
                <a:gd name="connsiteX159" fmla="*/ 1424464 w 1784371"/>
                <a:gd name="connsiteY159" fmla="*/ 8501 h 914400"/>
                <a:gd name="connsiteX160" fmla="*/ 1441928 w 1784371"/>
                <a:gd name="connsiteY160" fmla="*/ 25390 h 914400"/>
                <a:gd name="connsiteX161" fmla="*/ 1448494 w 1784371"/>
                <a:gd name="connsiteY161" fmla="*/ 31567 h 914400"/>
                <a:gd name="connsiteX162" fmla="*/ 1459750 w 1784371"/>
                <a:gd name="connsiteY162" fmla="*/ 21034 h 914400"/>
                <a:gd name="connsiteX163" fmla="*/ 1476608 w 1784371"/>
                <a:gd name="connsiteY163" fmla="*/ 4751 h 914400"/>
                <a:gd name="connsiteX164" fmla="*/ 1478020 w 1784371"/>
                <a:gd name="connsiteY164" fmla="*/ 3522 h 914400"/>
                <a:gd name="connsiteX165" fmla="*/ 1488070 w 1784371"/>
                <a:gd name="connsiteY165" fmla="*/ 23 h 914400"/>
                <a:gd name="connsiteX166" fmla="*/ 1488348 w 1784371"/>
                <a:gd name="connsiteY166" fmla="*/ 0 h 914400"/>
                <a:gd name="connsiteX167" fmla="*/ 1498120 w 1784371"/>
                <a:gd name="connsiteY167" fmla="*/ 3522 h 914400"/>
                <a:gd name="connsiteX168" fmla="*/ 1503840 w 1784371"/>
                <a:gd name="connsiteY168" fmla="*/ 8501 h 914400"/>
                <a:gd name="connsiteX169" fmla="*/ 1521303 w 1784371"/>
                <a:gd name="connsiteY169" fmla="*/ 25390 h 914400"/>
                <a:gd name="connsiteX170" fmla="*/ 1527870 w 1784371"/>
                <a:gd name="connsiteY170" fmla="*/ 31567 h 914400"/>
                <a:gd name="connsiteX171" fmla="*/ 1539125 w 1784371"/>
                <a:gd name="connsiteY171" fmla="*/ 21034 h 914400"/>
                <a:gd name="connsiteX172" fmla="*/ 1555984 w 1784371"/>
                <a:gd name="connsiteY172" fmla="*/ 4751 h 914400"/>
                <a:gd name="connsiteX173" fmla="*/ 1557396 w 1784371"/>
                <a:gd name="connsiteY173" fmla="*/ 3522 h 914400"/>
                <a:gd name="connsiteX174" fmla="*/ 1567446 w 1784371"/>
                <a:gd name="connsiteY174" fmla="*/ 23 h 914400"/>
                <a:gd name="connsiteX175" fmla="*/ 1567724 w 1784371"/>
                <a:gd name="connsiteY175" fmla="*/ 0 h 914400"/>
                <a:gd name="connsiteX176" fmla="*/ 1577496 w 1784371"/>
                <a:gd name="connsiteY176" fmla="*/ 3522 h 914400"/>
                <a:gd name="connsiteX177" fmla="*/ 1583216 w 1784371"/>
                <a:gd name="connsiteY177" fmla="*/ 8501 h 914400"/>
                <a:gd name="connsiteX178" fmla="*/ 1600679 w 1784371"/>
                <a:gd name="connsiteY178" fmla="*/ 25390 h 914400"/>
                <a:gd name="connsiteX179" fmla="*/ 1607245 w 1784371"/>
                <a:gd name="connsiteY179" fmla="*/ 31567 h 914400"/>
                <a:gd name="connsiteX180" fmla="*/ 1618501 w 1784371"/>
                <a:gd name="connsiteY180" fmla="*/ 21034 h 914400"/>
                <a:gd name="connsiteX181" fmla="*/ 1635359 w 1784371"/>
                <a:gd name="connsiteY181" fmla="*/ 4751 h 914400"/>
                <a:gd name="connsiteX182" fmla="*/ 1636772 w 1784371"/>
                <a:gd name="connsiteY182" fmla="*/ 3522 h 914400"/>
                <a:gd name="connsiteX183" fmla="*/ 1646821 w 1784371"/>
                <a:gd name="connsiteY183" fmla="*/ 23 h 914400"/>
                <a:gd name="connsiteX184" fmla="*/ 1647099 w 1784371"/>
                <a:gd name="connsiteY184" fmla="*/ 0 h 914400"/>
                <a:gd name="connsiteX185" fmla="*/ 1656871 w 1784371"/>
                <a:gd name="connsiteY185" fmla="*/ 3522 h 914400"/>
                <a:gd name="connsiteX186" fmla="*/ 1662591 w 1784371"/>
                <a:gd name="connsiteY186" fmla="*/ 8501 h 914400"/>
                <a:gd name="connsiteX187" fmla="*/ 1680055 w 1784371"/>
                <a:gd name="connsiteY187" fmla="*/ 25390 h 914400"/>
                <a:gd name="connsiteX188" fmla="*/ 1686621 w 1784371"/>
                <a:gd name="connsiteY188" fmla="*/ 31567 h 914400"/>
                <a:gd name="connsiteX189" fmla="*/ 1697876 w 1784371"/>
                <a:gd name="connsiteY189" fmla="*/ 21034 h 914400"/>
                <a:gd name="connsiteX190" fmla="*/ 1714735 w 1784371"/>
                <a:gd name="connsiteY190" fmla="*/ 4751 h 914400"/>
                <a:gd name="connsiteX191" fmla="*/ 1716147 w 1784371"/>
                <a:gd name="connsiteY191" fmla="*/ 3522 h 914400"/>
                <a:gd name="connsiteX192" fmla="*/ 1726197 w 1784371"/>
                <a:gd name="connsiteY192" fmla="*/ 23 h 914400"/>
                <a:gd name="connsiteX193" fmla="*/ 1726475 w 1784371"/>
                <a:gd name="connsiteY193" fmla="*/ 0 h 914400"/>
                <a:gd name="connsiteX194" fmla="*/ 1736247 w 1784371"/>
                <a:gd name="connsiteY194" fmla="*/ 3522 h 914400"/>
                <a:gd name="connsiteX195" fmla="*/ 1741967 w 1784371"/>
                <a:gd name="connsiteY195" fmla="*/ 8501 h 914400"/>
                <a:gd name="connsiteX196" fmla="*/ 1782155 w 1784371"/>
                <a:gd name="connsiteY196" fmla="*/ 45979 h 914400"/>
                <a:gd name="connsiteX197" fmla="*/ 1784371 w 1784371"/>
                <a:gd name="connsiteY197" fmla="*/ 47626 h 914400"/>
                <a:gd name="connsiteX198" fmla="*/ 1784371 w 1784371"/>
                <a:gd name="connsiteY198" fmla="*/ 879668 h 914400"/>
                <a:gd name="connsiteX199" fmla="*/ 0 w 1784371"/>
                <a:gd name="connsiteY199" fmla="*/ 879668 h 914400"/>
                <a:gd name="connsiteX200" fmla="*/ 0 w 1784371"/>
                <a:gd name="connsiteY200" fmla="*/ 47626 h 914400"/>
                <a:gd name="connsiteX201" fmla="*/ 8211 w 1784371"/>
                <a:gd name="connsiteY201" fmla="*/ 41556 h 914400"/>
                <a:gd name="connsiteX202" fmla="*/ 47848 w 1784371"/>
                <a:gd name="connsiteY202" fmla="*/ 4751 h 914400"/>
                <a:gd name="connsiteX203" fmla="*/ 49261 w 1784371"/>
                <a:gd name="connsiteY203" fmla="*/ 3522 h 914400"/>
                <a:gd name="connsiteX204" fmla="*/ 59310 w 1784371"/>
                <a:gd name="connsiteY204" fmla="*/ 23 h 914400"/>
                <a:gd name="connsiteX205" fmla="*/ 59588 w 1784371"/>
                <a:gd name="connsiteY205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1784371" h="914400">
                  <a:moveTo>
                    <a:pt x="0" y="897668"/>
                  </a:moveTo>
                  <a:lnTo>
                    <a:pt x="1784371" y="897668"/>
                  </a:lnTo>
                  <a:lnTo>
                    <a:pt x="1784371" y="914400"/>
                  </a:lnTo>
                  <a:lnTo>
                    <a:pt x="0" y="914400"/>
                  </a:lnTo>
                  <a:close/>
                  <a:moveTo>
                    <a:pt x="59588" y="0"/>
                  </a:moveTo>
                  <a:cubicBezTo>
                    <a:pt x="63125" y="0"/>
                    <a:pt x="66662" y="1174"/>
                    <a:pt x="69360" y="3522"/>
                  </a:cubicBezTo>
                  <a:lnTo>
                    <a:pt x="75080" y="8501"/>
                  </a:lnTo>
                  <a:cubicBezTo>
                    <a:pt x="78906" y="12039"/>
                    <a:pt x="85286" y="18406"/>
                    <a:pt x="92544" y="25390"/>
                  </a:cubicBezTo>
                  <a:lnTo>
                    <a:pt x="99110" y="31567"/>
                  </a:lnTo>
                  <a:lnTo>
                    <a:pt x="110365" y="21034"/>
                  </a:lnTo>
                  <a:cubicBezTo>
                    <a:pt x="117577" y="14124"/>
                    <a:pt x="123803" y="7921"/>
                    <a:pt x="127224" y="4751"/>
                  </a:cubicBezTo>
                  <a:lnTo>
                    <a:pt x="128636" y="3522"/>
                  </a:lnTo>
                  <a:cubicBezTo>
                    <a:pt x="131405" y="1112"/>
                    <a:pt x="135057" y="-61"/>
                    <a:pt x="138686" y="23"/>
                  </a:cubicBezTo>
                  <a:cubicBezTo>
                    <a:pt x="138778" y="1"/>
                    <a:pt x="138871" y="0"/>
                    <a:pt x="138964" y="0"/>
                  </a:cubicBezTo>
                  <a:cubicBezTo>
                    <a:pt x="142500" y="0"/>
                    <a:pt x="146037" y="1174"/>
                    <a:pt x="148735" y="3522"/>
                  </a:cubicBezTo>
                  <a:lnTo>
                    <a:pt x="154456" y="8501"/>
                  </a:lnTo>
                  <a:cubicBezTo>
                    <a:pt x="158282" y="12039"/>
                    <a:pt x="164662" y="18406"/>
                    <a:pt x="171919" y="25390"/>
                  </a:cubicBezTo>
                  <a:lnTo>
                    <a:pt x="178486" y="31567"/>
                  </a:lnTo>
                  <a:lnTo>
                    <a:pt x="189741" y="21034"/>
                  </a:lnTo>
                  <a:cubicBezTo>
                    <a:pt x="196953" y="14124"/>
                    <a:pt x="203179" y="7921"/>
                    <a:pt x="206599" y="4751"/>
                  </a:cubicBezTo>
                  <a:lnTo>
                    <a:pt x="208012" y="3522"/>
                  </a:lnTo>
                  <a:cubicBezTo>
                    <a:pt x="210781" y="1112"/>
                    <a:pt x="214433" y="-61"/>
                    <a:pt x="218062" y="23"/>
                  </a:cubicBezTo>
                  <a:cubicBezTo>
                    <a:pt x="218153" y="1"/>
                    <a:pt x="218247" y="0"/>
                    <a:pt x="218340" y="0"/>
                  </a:cubicBezTo>
                  <a:cubicBezTo>
                    <a:pt x="221876" y="0"/>
                    <a:pt x="225413" y="1174"/>
                    <a:pt x="228111" y="3522"/>
                  </a:cubicBezTo>
                  <a:lnTo>
                    <a:pt x="233831" y="8501"/>
                  </a:lnTo>
                  <a:cubicBezTo>
                    <a:pt x="237657" y="12039"/>
                    <a:pt x="244038" y="18406"/>
                    <a:pt x="251295" y="25390"/>
                  </a:cubicBezTo>
                  <a:lnTo>
                    <a:pt x="257861" y="31567"/>
                  </a:lnTo>
                  <a:lnTo>
                    <a:pt x="269116" y="21034"/>
                  </a:lnTo>
                  <a:cubicBezTo>
                    <a:pt x="276329" y="14124"/>
                    <a:pt x="282554" y="7921"/>
                    <a:pt x="285975" y="4751"/>
                  </a:cubicBezTo>
                  <a:lnTo>
                    <a:pt x="287387" y="3522"/>
                  </a:lnTo>
                  <a:cubicBezTo>
                    <a:pt x="290156" y="1112"/>
                    <a:pt x="293808" y="-61"/>
                    <a:pt x="297437" y="23"/>
                  </a:cubicBezTo>
                  <a:cubicBezTo>
                    <a:pt x="297529" y="1"/>
                    <a:pt x="297622" y="0"/>
                    <a:pt x="297715" y="0"/>
                  </a:cubicBezTo>
                  <a:cubicBezTo>
                    <a:pt x="301252" y="0"/>
                    <a:pt x="304789" y="1174"/>
                    <a:pt x="307487" y="3522"/>
                  </a:cubicBezTo>
                  <a:lnTo>
                    <a:pt x="313207" y="8501"/>
                  </a:lnTo>
                  <a:cubicBezTo>
                    <a:pt x="317033" y="12039"/>
                    <a:pt x="323413" y="18406"/>
                    <a:pt x="330670" y="25390"/>
                  </a:cubicBezTo>
                  <a:lnTo>
                    <a:pt x="337237" y="31567"/>
                  </a:lnTo>
                  <a:lnTo>
                    <a:pt x="348492" y="21034"/>
                  </a:lnTo>
                  <a:cubicBezTo>
                    <a:pt x="355704" y="14124"/>
                    <a:pt x="361929" y="7921"/>
                    <a:pt x="365350" y="4751"/>
                  </a:cubicBezTo>
                  <a:lnTo>
                    <a:pt x="366763" y="3522"/>
                  </a:lnTo>
                  <a:cubicBezTo>
                    <a:pt x="369531" y="1112"/>
                    <a:pt x="373184" y="-61"/>
                    <a:pt x="376812" y="23"/>
                  </a:cubicBezTo>
                  <a:cubicBezTo>
                    <a:pt x="376904" y="1"/>
                    <a:pt x="376998" y="0"/>
                    <a:pt x="377090" y="0"/>
                  </a:cubicBezTo>
                  <a:cubicBezTo>
                    <a:pt x="380627" y="0"/>
                    <a:pt x="384164" y="1174"/>
                    <a:pt x="386862" y="3522"/>
                  </a:cubicBezTo>
                  <a:lnTo>
                    <a:pt x="392582" y="8501"/>
                  </a:lnTo>
                  <a:cubicBezTo>
                    <a:pt x="396408" y="12039"/>
                    <a:pt x="402788" y="18406"/>
                    <a:pt x="410046" y="25390"/>
                  </a:cubicBezTo>
                  <a:lnTo>
                    <a:pt x="416612" y="31567"/>
                  </a:lnTo>
                  <a:lnTo>
                    <a:pt x="427867" y="21034"/>
                  </a:lnTo>
                  <a:cubicBezTo>
                    <a:pt x="435080" y="14124"/>
                    <a:pt x="441305" y="7921"/>
                    <a:pt x="444726" y="4751"/>
                  </a:cubicBezTo>
                  <a:lnTo>
                    <a:pt x="446138" y="3522"/>
                  </a:lnTo>
                  <a:cubicBezTo>
                    <a:pt x="448907" y="1112"/>
                    <a:pt x="452559" y="-61"/>
                    <a:pt x="456188" y="23"/>
                  </a:cubicBezTo>
                  <a:cubicBezTo>
                    <a:pt x="456280" y="1"/>
                    <a:pt x="456373" y="0"/>
                    <a:pt x="456466" y="0"/>
                  </a:cubicBezTo>
                  <a:cubicBezTo>
                    <a:pt x="460002" y="0"/>
                    <a:pt x="463539" y="1174"/>
                    <a:pt x="466238" y="3522"/>
                  </a:cubicBezTo>
                  <a:lnTo>
                    <a:pt x="471958" y="8501"/>
                  </a:lnTo>
                  <a:cubicBezTo>
                    <a:pt x="475784" y="12039"/>
                    <a:pt x="482164" y="18406"/>
                    <a:pt x="489421" y="25390"/>
                  </a:cubicBezTo>
                  <a:lnTo>
                    <a:pt x="495988" y="31567"/>
                  </a:lnTo>
                  <a:lnTo>
                    <a:pt x="507243" y="21034"/>
                  </a:lnTo>
                  <a:cubicBezTo>
                    <a:pt x="514455" y="14124"/>
                    <a:pt x="520681" y="7921"/>
                    <a:pt x="524101" y="4751"/>
                  </a:cubicBezTo>
                  <a:lnTo>
                    <a:pt x="525514" y="3522"/>
                  </a:lnTo>
                  <a:cubicBezTo>
                    <a:pt x="528283" y="1112"/>
                    <a:pt x="531935" y="-61"/>
                    <a:pt x="535563" y="23"/>
                  </a:cubicBezTo>
                  <a:cubicBezTo>
                    <a:pt x="535655" y="1"/>
                    <a:pt x="535749" y="0"/>
                    <a:pt x="535842" y="0"/>
                  </a:cubicBezTo>
                  <a:cubicBezTo>
                    <a:pt x="539378" y="0"/>
                    <a:pt x="542915" y="1174"/>
                    <a:pt x="545613" y="3522"/>
                  </a:cubicBezTo>
                  <a:lnTo>
                    <a:pt x="551333" y="8501"/>
                  </a:lnTo>
                  <a:cubicBezTo>
                    <a:pt x="555159" y="12039"/>
                    <a:pt x="561540" y="18406"/>
                    <a:pt x="568797" y="25390"/>
                  </a:cubicBezTo>
                  <a:lnTo>
                    <a:pt x="575363" y="31567"/>
                  </a:lnTo>
                  <a:lnTo>
                    <a:pt x="586619" y="21034"/>
                  </a:lnTo>
                  <a:cubicBezTo>
                    <a:pt x="593831" y="14124"/>
                    <a:pt x="600056" y="7921"/>
                    <a:pt x="603477" y="4751"/>
                  </a:cubicBezTo>
                  <a:lnTo>
                    <a:pt x="604889" y="3522"/>
                  </a:lnTo>
                  <a:cubicBezTo>
                    <a:pt x="607658" y="1112"/>
                    <a:pt x="611310" y="-61"/>
                    <a:pt x="614939" y="23"/>
                  </a:cubicBezTo>
                  <a:cubicBezTo>
                    <a:pt x="615031" y="1"/>
                    <a:pt x="615124" y="0"/>
                    <a:pt x="615217" y="0"/>
                  </a:cubicBezTo>
                  <a:cubicBezTo>
                    <a:pt x="618753" y="0"/>
                    <a:pt x="622290" y="1174"/>
                    <a:pt x="624989" y="3522"/>
                  </a:cubicBezTo>
                  <a:lnTo>
                    <a:pt x="630709" y="8501"/>
                  </a:lnTo>
                  <a:cubicBezTo>
                    <a:pt x="634535" y="12039"/>
                    <a:pt x="640915" y="18406"/>
                    <a:pt x="648172" y="25390"/>
                  </a:cubicBezTo>
                  <a:lnTo>
                    <a:pt x="654739" y="31567"/>
                  </a:lnTo>
                  <a:lnTo>
                    <a:pt x="665994" y="21034"/>
                  </a:lnTo>
                  <a:cubicBezTo>
                    <a:pt x="673206" y="14124"/>
                    <a:pt x="679432" y="7921"/>
                    <a:pt x="682853" y="4751"/>
                  </a:cubicBezTo>
                  <a:lnTo>
                    <a:pt x="684265" y="3522"/>
                  </a:lnTo>
                  <a:cubicBezTo>
                    <a:pt x="687034" y="1112"/>
                    <a:pt x="690686" y="-61"/>
                    <a:pt x="694315" y="23"/>
                  </a:cubicBezTo>
                  <a:cubicBezTo>
                    <a:pt x="694407" y="1"/>
                    <a:pt x="694500" y="0"/>
                    <a:pt x="694593" y="0"/>
                  </a:cubicBezTo>
                  <a:cubicBezTo>
                    <a:pt x="698129" y="0"/>
                    <a:pt x="701666" y="1174"/>
                    <a:pt x="704364" y="3522"/>
                  </a:cubicBezTo>
                  <a:lnTo>
                    <a:pt x="710085" y="8501"/>
                  </a:lnTo>
                  <a:cubicBezTo>
                    <a:pt x="713910" y="12039"/>
                    <a:pt x="720291" y="18406"/>
                    <a:pt x="727548" y="25390"/>
                  </a:cubicBezTo>
                  <a:lnTo>
                    <a:pt x="734114" y="31567"/>
                  </a:lnTo>
                  <a:lnTo>
                    <a:pt x="745369" y="21034"/>
                  </a:lnTo>
                  <a:cubicBezTo>
                    <a:pt x="752582" y="14124"/>
                    <a:pt x="758807" y="7921"/>
                    <a:pt x="762228" y="4751"/>
                  </a:cubicBezTo>
                  <a:lnTo>
                    <a:pt x="763640" y="3522"/>
                  </a:lnTo>
                  <a:cubicBezTo>
                    <a:pt x="766409" y="1112"/>
                    <a:pt x="770062" y="-61"/>
                    <a:pt x="773690" y="23"/>
                  </a:cubicBezTo>
                  <a:cubicBezTo>
                    <a:pt x="773782" y="1"/>
                    <a:pt x="773875" y="0"/>
                    <a:pt x="773968" y="0"/>
                  </a:cubicBezTo>
                  <a:cubicBezTo>
                    <a:pt x="777505" y="0"/>
                    <a:pt x="781042" y="1174"/>
                    <a:pt x="783740" y="3522"/>
                  </a:cubicBezTo>
                  <a:lnTo>
                    <a:pt x="789460" y="8501"/>
                  </a:lnTo>
                  <a:cubicBezTo>
                    <a:pt x="793286" y="12039"/>
                    <a:pt x="799666" y="18406"/>
                    <a:pt x="806923" y="25390"/>
                  </a:cubicBezTo>
                  <a:lnTo>
                    <a:pt x="813490" y="31567"/>
                  </a:lnTo>
                  <a:lnTo>
                    <a:pt x="824745" y="21034"/>
                  </a:lnTo>
                  <a:cubicBezTo>
                    <a:pt x="831957" y="14124"/>
                    <a:pt x="838183" y="7921"/>
                    <a:pt x="841604" y="4751"/>
                  </a:cubicBezTo>
                  <a:lnTo>
                    <a:pt x="843016" y="3522"/>
                  </a:lnTo>
                  <a:cubicBezTo>
                    <a:pt x="845785" y="1112"/>
                    <a:pt x="849437" y="-61"/>
                    <a:pt x="853066" y="23"/>
                  </a:cubicBezTo>
                  <a:cubicBezTo>
                    <a:pt x="853158" y="1"/>
                    <a:pt x="853251" y="0"/>
                    <a:pt x="853344" y="0"/>
                  </a:cubicBezTo>
                  <a:cubicBezTo>
                    <a:pt x="856880" y="0"/>
                    <a:pt x="860417" y="1174"/>
                    <a:pt x="863116" y="3522"/>
                  </a:cubicBezTo>
                  <a:lnTo>
                    <a:pt x="868836" y="8501"/>
                  </a:lnTo>
                  <a:cubicBezTo>
                    <a:pt x="872661" y="12039"/>
                    <a:pt x="879042" y="18406"/>
                    <a:pt x="886299" y="25390"/>
                  </a:cubicBezTo>
                  <a:lnTo>
                    <a:pt x="892865" y="31567"/>
                  </a:lnTo>
                  <a:lnTo>
                    <a:pt x="904121" y="21034"/>
                  </a:lnTo>
                  <a:cubicBezTo>
                    <a:pt x="911333" y="14124"/>
                    <a:pt x="917558" y="7921"/>
                    <a:pt x="920979" y="4751"/>
                  </a:cubicBezTo>
                  <a:lnTo>
                    <a:pt x="922391" y="3522"/>
                  </a:lnTo>
                  <a:cubicBezTo>
                    <a:pt x="925160" y="1112"/>
                    <a:pt x="928813" y="-61"/>
                    <a:pt x="932441" y="23"/>
                  </a:cubicBezTo>
                  <a:cubicBezTo>
                    <a:pt x="932533" y="1"/>
                    <a:pt x="932627" y="0"/>
                    <a:pt x="932719" y="0"/>
                  </a:cubicBezTo>
                  <a:cubicBezTo>
                    <a:pt x="936256" y="0"/>
                    <a:pt x="939793" y="1174"/>
                    <a:pt x="942491" y="3522"/>
                  </a:cubicBezTo>
                  <a:lnTo>
                    <a:pt x="948211" y="8501"/>
                  </a:lnTo>
                  <a:cubicBezTo>
                    <a:pt x="952037" y="12039"/>
                    <a:pt x="958417" y="18406"/>
                    <a:pt x="965675" y="25390"/>
                  </a:cubicBezTo>
                  <a:lnTo>
                    <a:pt x="972241" y="31567"/>
                  </a:lnTo>
                  <a:lnTo>
                    <a:pt x="983496" y="21034"/>
                  </a:lnTo>
                  <a:cubicBezTo>
                    <a:pt x="990709" y="14124"/>
                    <a:pt x="996934" y="7921"/>
                    <a:pt x="1000355" y="4751"/>
                  </a:cubicBezTo>
                  <a:lnTo>
                    <a:pt x="1001767" y="3522"/>
                  </a:lnTo>
                  <a:cubicBezTo>
                    <a:pt x="1004536" y="1112"/>
                    <a:pt x="1008188" y="-61"/>
                    <a:pt x="1011817" y="23"/>
                  </a:cubicBezTo>
                  <a:cubicBezTo>
                    <a:pt x="1011909" y="1"/>
                    <a:pt x="1012002" y="0"/>
                    <a:pt x="1012095" y="0"/>
                  </a:cubicBezTo>
                  <a:cubicBezTo>
                    <a:pt x="1015631" y="0"/>
                    <a:pt x="1019168" y="1174"/>
                    <a:pt x="1021867" y="3522"/>
                  </a:cubicBezTo>
                  <a:lnTo>
                    <a:pt x="1027587" y="8501"/>
                  </a:lnTo>
                  <a:cubicBezTo>
                    <a:pt x="1031413" y="12039"/>
                    <a:pt x="1037793" y="18406"/>
                    <a:pt x="1045050" y="25390"/>
                  </a:cubicBezTo>
                  <a:lnTo>
                    <a:pt x="1051617" y="31567"/>
                  </a:lnTo>
                  <a:lnTo>
                    <a:pt x="1062872" y="21034"/>
                  </a:lnTo>
                  <a:cubicBezTo>
                    <a:pt x="1070084" y="14124"/>
                    <a:pt x="1076309" y="7921"/>
                    <a:pt x="1079730" y="4751"/>
                  </a:cubicBezTo>
                  <a:lnTo>
                    <a:pt x="1081143" y="3522"/>
                  </a:lnTo>
                  <a:cubicBezTo>
                    <a:pt x="1083911" y="1112"/>
                    <a:pt x="1087564" y="-61"/>
                    <a:pt x="1091192" y="23"/>
                  </a:cubicBezTo>
                  <a:cubicBezTo>
                    <a:pt x="1091284" y="1"/>
                    <a:pt x="1091378" y="0"/>
                    <a:pt x="1091470" y="0"/>
                  </a:cubicBezTo>
                  <a:cubicBezTo>
                    <a:pt x="1095007" y="0"/>
                    <a:pt x="1098544" y="1174"/>
                    <a:pt x="1101242" y="3522"/>
                  </a:cubicBezTo>
                  <a:lnTo>
                    <a:pt x="1106962" y="8501"/>
                  </a:lnTo>
                  <a:cubicBezTo>
                    <a:pt x="1110788" y="12039"/>
                    <a:pt x="1117168" y="18406"/>
                    <a:pt x="1124426" y="25390"/>
                  </a:cubicBezTo>
                  <a:lnTo>
                    <a:pt x="1130992" y="31567"/>
                  </a:lnTo>
                  <a:lnTo>
                    <a:pt x="1142247" y="21034"/>
                  </a:lnTo>
                  <a:cubicBezTo>
                    <a:pt x="1149459" y="14124"/>
                    <a:pt x="1155685" y="7921"/>
                    <a:pt x="1159106" y="4751"/>
                  </a:cubicBezTo>
                  <a:lnTo>
                    <a:pt x="1160518" y="3522"/>
                  </a:lnTo>
                  <a:cubicBezTo>
                    <a:pt x="1163287" y="1112"/>
                    <a:pt x="1166940" y="-61"/>
                    <a:pt x="1170568" y="23"/>
                  </a:cubicBezTo>
                  <a:cubicBezTo>
                    <a:pt x="1170660" y="1"/>
                    <a:pt x="1170753" y="0"/>
                    <a:pt x="1170846" y="0"/>
                  </a:cubicBezTo>
                  <a:cubicBezTo>
                    <a:pt x="1174382" y="0"/>
                    <a:pt x="1177919" y="1174"/>
                    <a:pt x="1180618" y="3522"/>
                  </a:cubicBezTo>
                  <a:lnTo>
                    <a:pt x="1186338" y="8501"/>
                  </a:lnTo>
                  <a:cubicBezTo>
                    <a:pt x="1190164" y="12039"/>
                    <a:pt x="1196544" y="18406"/>
                    <a:pt x="1203801" y="25390"/>
                  </a:cubicBezTo>
                  <a:lnTo>
                    <a:pt x="1210368" y="31567"/>
                  </a:lnTo>
                  <a:lnTo>
                    <a:pt x="1221623" y="21034"/>
                  </a:lnTo>
                  <a:cubicBezTo>
                    <a:pt x="1228835" y="14124"/>
                    <a:pt x="1235061" y="7921"/>
                    <a:pt x="1238481" y="4751"/>
                  </a:cubicBezTo>
                  <a:lnTo>
                    <a:pt x="1239894" y="3522"/>
                  </a:lnTo>
                  <a:cubicBezTo>
                    <a:pt x="1242663" y="1112"/>
                    <a:pt x="1246315" y="-61"/>
                    <a:pt x="1249944" y="23"/>
                  </a:cubicBezTo>
                  <a:cubicBezTo>
                    <a:pt x="1250035" y="1"/>
                    <a:pt x="1250129" y="0"/>
                    <a:pt x="1250222" y="0"/>
                  </a:cubicBezTo>
                  <a:cubicBezTo>
                    <a:pt x="1253758" y="0"/>
                    <a:pt x="1257295" y="1174"/>
                    <a:pt x="1259993" y="3522"/>
                  </a:cubicBezTo>
                  <a:lnTo>
                    <a:pt x="1265713" y="8501"/>
                  </a:lnTo>
                  <a:cubicBezTo>
                    <a:pt x="1269539" y="12039"/>
                    <a:pt x="1275920" y="18406"/>
                    <a:pt x="1283177" y="25390"/>
                  </a:cubicBezTo>
                  <a:lnTo>
                    <a:pt x="1289743" y="31567"/>
                  </a:lnTo>
                  <a:lnTo>
                    <a:pt x="1300999" y="21034"/>
                  </a:lnTo>
                  <a:cubicBezTo>
                    <a:pt x="1308211" y="14124"/>
                    <a:pt x="1314436" y="7921"/>
                    <a:pt x="1317857" y="4751"/>
                  </a:cubicBezTo>
                  <a:lnTo>
                    <a:pt x="1319269" y="3522"/>
                  </a:lnTo>
                  <a:cubicBezTo>
                    <a:pt x="1322038" y="1112"/>
                    <a:pt x="1325691" y="-61"/>
                    <a:pt x="1329319" y="23"/>
                  </a:cubicBezTo>
                  <a:cubicBezTo>
                    <a:pt x="1329411" y="1"/>
                    <a:pt x="1329504" y="0"/>
                    <a:pt x="1329597" y="0"/>
                  </a:cubicBezTo>
                  <a:cubicBezTo>
                    <a:pt x="1333134" y="0"/>
                    <a:pt x="1336671" y="1174"/>
                    <a:pt x="1339369" y="3522"/>
                  </a:cubicBezTo>
                  <a:lnTo>
                    <a:pt x="1345089" y="8501"/>
                  </a:lnTo>
                  <a:cubicBezTo>
                    <a:pt x="1348915" y="12039"/>
                    <a:pt x="1355295" y="18406"/>
                    <a:pt x="1362552" y="25390"/>
                  </a:cubicBezTo>
                  <a:lnTo>
                    <a:pt x="1369119" y="31567"/>
                  </a:lnTo>
                  <a:lnTo>
                    <a:pt x="1380374" y="21034"/>
                  </a:lnTo>
                  <a:cubicBezTo>
                    <a:pt x="1387586" y="14124"/>
                    <a:pt x="1393812" y="7921"/>
                    <a:pt x="1397233" y="4751"/>
                  </a:cubicBezTo>
                  <a:lnTo>
                    <a:pt x="1398645" y="3522"/>
                  </a:lnTo>
                  <a:cubicBezTo>
                    <a:pt x="1401414" y="1112"/>
                    <a:pt x="1405066" y="-61"/>
                    <a:pt x="1408695" y="23"/>
                  </a:cubicBezTo>
                  <a:cubicBezTo>
                    <a:pt x="1408787" y="1"/>
                    <a:pt x="1408880" y="0"/>
                    <a:pt x="1408973" y="0"/>
                  </a:cubicBezTo>
                  <a:cubicBezTo>
                    <a:pt x="1412509" y="0"/>
                    <a:pt x="1416046" y="1174"/>
                    <a:pt x="1418744" y="3522"/>
                  </a:cubicBezTo>
                  <a:lnTo>
                    <a:pt x="1424464" y="8501"/>
                  </a:lnTo>
                  <a:cubicBezTo>
                    <a:pt x="1428290" y="12039"/>
                    <a:pt x="1434671" y="18406"/>
                    <a:pt x="1441928" y="25390"/>
                  </a:cubicBezTo>
                  <a:lnTo>
                    <a:pt x="1448494" y="31567"/>
                  </a:lnTo>
                  <a:lnTo>
                    <a:pt x="1459750" y="21034"/>
                  </a:lnTo>
                  <a:cubicBezTo>
                    <a:pt x="1466962" y="14124"/>
                    <a:pt x="1473187" y="7921"/>
                    <a:pt x="1476608" y="4751"/>
                  </a:cubicBezTo>
                  <a:lnTo>
                    <a:pt x="1478020" y="3522"/>
                  </a:lnTo>
                  <a:cubicBezTo>
                    <a:pt x="1480789" y="1112"/>
                    <a:pt x="1484442" y="-61"/>
                    <a:pt x="1488070" y="23"/>
                  </a:cubicBezTo>
                  <a:cubicBezTo>
                    <a:pt x="1488162" y="1"/>
                    <a:pt x="1488255" y="0"/>
                    <a:pt x="1488348" y="0"/>
                  </a:cubicBezTo>
                  <a:cubicBezTo>
                    <a:pt x="1491885" y="0"/>
                    <a:pt x="1495422" y="1174"/>
                    <a:pt x="1498120" y="3522"/>
                  </a:cubicBezTo>
                  <a:lnTo>
                    <a:pt x="1503840" y="8501"/>
                  </a:lnTo>
                  <a:cubicBezTo>
                    <a:pt x="1507666" y="12039"/>
                    <a:pt x="1514046" y="18406"/>
                    <a:pt x="1521303" y="25390"/>
                  </a:cubicBezTo>
                  <a:lnTo>
                    <a:pt x="1527870" y="31567"/>
                  </a:lnTo>
                  <a:lnTo>
                    <a:pt x="1539125" y="21034"/>
                  </a:lnTo>
                  <a:cubicBezTo>
                    <a:pt x="1546337" y="14124"/>
                    <a:pt x="1552563" y="7921"/>
                    <a:pt x="1555984" y="4751"/>
                  </a:cubicBezTo>
                  <a:lnTo>
                    <a:pt x="1557396" y="3522"/>
                  </a:lnTo>
                  <a:cubicBezTo>
                    <a:pt x="1560165" y="1112"/>
                    <a:pt x="1563817" y="-61"/>
                    <a:pt x="1567446" y="23"/>
                  </a:cubicBezTo>
                  <a:cubicBezTo>
                    <a:pt x="1567538" y="1"/>
                    <a:pt x="1567631" y="0"/>
                    <a:pt x="1567724" y="0"/>
                  </a:cubicBezTo>
                  <a:cubicBezTo>
                    <a:pt x="1571260" y="0"/>
                    <a:pt x="1574797" y="1174"/>
                    <a:pt x="1577496" y="3522"/>
                  </a:cubicBezTo>
                  <a:lnTo>
                    <a:pt x="1583216" y="8501"/>
                  </a:lnTo>
                  <a:cubicBezTo>
                    <a:pt x="1587041" y="12039"/>
                    <a:pt x="1593422" y="18406"/>
                    <a:pt x="1600679" y="25390"/>
                  </a:cubicBezTo>
                  <a:lnTo>
                    <a:pt x="1607245" y="31567"/>
                  </a:lnTo>
                  <a:lnTo>
                    <a:pt x="1618501" y="21034"/>
                  </a:lnTo>
                  <a:cubicBezTo>
                    <a:pt x="1625713" y="14124"/>
                    <a:pt x="1631938" y="7921"/>
                    <a:pt x="1635359" y="4751"/>
                  </a:cubicBezTo>
                  <a:lnTo>
                    <a:pt x="1636772" y="3522"/>
                  </a:lnTo>
                  <a:cubicBezTo>
                    <a:pt x="1639540" y="1112"/>
                    <a:pt x="1643193" y="-61"/>
                    <a:pt x="1646821" y="23"/>
                  </a:cubicBezTo>
                  <a:cubicBezTo>
                    <a:pt x="1646913" y="1"/>
                    <a:pt x="1647007" y="0"/>
                    <a:pt x="1647099" y="0"/>
                  </a:cubicBezTo>
                  <a:cubicBezTo>
                    <a:pt x="1650636" y="0"/>
                    <a:pt x="1654173" y="1174"/>
                    <a:pt x="1656871" y="3522"/>
                  </a:cubicBezTo>
                  <a:lnTo>
                    <a:pt x="1662591" y="8501"/>
                  </a:lnTo>
                  <a:cubicBezTo>
                    <a:pt x="1666417" y="12039"/>
                    <a:pt x="1672797" y="18406"/>
                    <a:pt x="1680055" y="25390"/>
                  </a:cubicBezTo>
                  <a:lnTo>
                    <a:pt x="1686621" y="31567"/>
                  </a:lnTo>
                  <a:lnTo>
                    <a:pt x="1697876" y="21034"/>
                  </a:lnTo>
                  <a:cubicBezTo>
                    <a:pt x="1705089" y="14124"/>
                    <a:pt x="1711314" y="7921"/>
                    <a:pt x="1714735" y="4751"/>
                  </a:cubicBezTo>
                  <a:lnTo>
                    <a:pt x="1716147" y="3522"/>
                  </a:lnTo>
                  <a:cubicBezTo>
                    <a:pt x="1718916" y="1112"/>
                    <a:pt x="1722569" y="-61"/>
                    <a:pt x="1726197" y="23"/>
                  </a:cubicBezTo>
                  <a:cubicBezTo>
                    <a:pt x="1726289" y="1"/>
                    <a:pt x="1726382" y="0"/>
                    <a:pt x="1726475" y="0"/>
                  </a:cubicBezTo>
                  <a:cubicBezTo>
                    <a:pt x="1730011" y="0"/>
                    <a:pt x="1733548" y="1174"/>
                    <a:pt x="1736247" y="3522"/>
                  </a:cubicBezTo>
                  <a:lnTo>
                    <a:pt x="1741967" y="8501"/>
                  </a:lnTo>
                  <a:cubicBezTo>
                    <a:pt x="1749618" y="15576"/>
                    <a:pt x="1767489" y="33969"/>
                    <a:pt x="1782155" y="45979"/>
                  </a:cubicBezTo>
                  <a:lnTo>
                    <a:pt x="1784371" y="47626"/>
                  </a:lnTo>
                  <a:lnTo>
                    <a:pt x="1784371" y="879668"/>
                  </a:lnTo>
                  <a:lnTo>
                    <a:pt x="0" y="879668"/>
                  </a:lnTo>
                  <a:lnTo>
                    <a:pt x="0" y="47626"/>
                  </a:lnTo>
                  <a:lnTo>
                    <a:pt x="8211" y="41556"/>
                  </a:lnTo>
                  <a:cubicBezTo>
                    <a:pt x="22946" y="29564"/>
                    <a:pt x="41007" y="11090"/>
                    <a:pt x="47848" y="4751"/>
                  </a:cubicBezTo>
                  <a:lnTo>
                    <a:pt x="49261" y="3522"/>
                  </a:lnTo>
                  <a:cubicBezTo>
                    <a:pt x="52030" y="1112"/>
                    <a:pt x="55682" y="-61"/>
                    <a:pt x="59310" y="23"/>
                  </a:cubicBezTo>
                  <a:cubicBezTo>
                    <a:pt x="59402" y="1"/>
                    <a:pt x="59496" y="0"/>
                    <a:pt x="59588" y="0"/>
                  </a:cubicBezTo>
                  <a:close/>
                </a:path>
              </a:pathLst>
            </a:custGeom>
            <a:solidFill>
              <a:srgbClr val="FCED88"/>
            </a:solidFill>
            <a:ln>
              <a:noFill/>
            </a:ln>
            <a:effectLst>
              <a:outerShdw dir="2700000" sx="72000" sy="72000" algn="tl" rotWithShape="0">
                <a:schemeClr val="bg1">
                  <a:lumMod val="95000"/>
                  <a:alpha val="0"/>
                </a:schemeClr>
              </a:outerShdw>
            </a:effectLst>
          </p:spPr>
          <p:style>
            <a:lnRef idx="2">
              <a:srgbClr val="F6C171">
                <a:shade val="50000"/>
              </a:srgbClr>
            </a:lnRef>
            <a:fillRef idx="1">
              <a:srgbClr val="F6C171"/>
            </a:fillRef>
            <a:effectRef idx="0">
              <a:srgbClr val="F6C171"/>
            </a:effectRef>
            <a:fontRef idx="minor">
              <a:sysClr val="window" lastClr="FFFFFF"/>
            </a:fontRef>
          </p:style>
          <p:txBody>
            <a:bodyPr rtlCol="0" anchor="ctr">
              <a:normAutofit lnSpcReduction="20000"/>
            </a:bodyPr>
            <a:p>
              <a:pPr algn="ctr"/>
              <a:r>
                <a:rPr lang="en-US" altLang="zh-CN" sz="6000" smtClean="0">
                  <a:solidFill>
                    <a:srgbClr val="003F62"/>
                  </a:solidFill>
                  <a:latin typeface="方正大黑体_GBK" panose="02010600010101010101" charset="-122"/>
                  <a:ea typeface="方正大黑体_GBK" panose="02010600010101010101" charset="-122"/>
                  <a:sym typeface="方正公文小标宋" panose="02000500000000000000" charset="-122"/>
                </a:rPr>
                <a:t> </a:t>
              </a:r>
              <a:endParaRPr lang="en-US" altLang="zh-CN" sz="6000" smtClean="0">
                <a:solidFill>
                  <a:srgbClr val="003F62"/>
                </a:solidFill>
                <a:latin typeface="方正大黑体_GBK" panose="02010600010101010101" charset="-122"/>
                <a:ea typeface="方正大黑体_GBK" panose="02010600010101010101" charset="-122"/>
                <a:sym typeface="方正公文小标宋" panose="02000500000000000000" charset="-122"/>
              </a:endParaRPr>
            </a:p>
          </p:txBody>
        </p:sp>
        <p:sp>
          <p:nvSpPr>
            <p:cNvPr id="65" name="任意多边形 64"/>
            <p:cNvSpPr/>
            <p:nvPr>
              <p:custDataLst>
                <p:tags r:id="rId14"/>
              </p:custDataLst>
            </p:nvPr>
          </p:nvSpPr>
          <p:spPr>
            <a:xfrm>
              <a:off x="5722119" y="735455"/>
              <a:ext cx="978201" cy="319924"/>
            </a:xfrm>
            <a:custGeom>
              <a:avLst/>
              <a:gdLst>
                <a:gd name="connsiteX0" fmla="*/ 773625 w 978201"/>
                <a:gd name="connsiteY0" fmla="*/ 28 h 319924"/>
                <a:gd name="connsiteX1" fmla="*/ 881754 w 978201"/>
                <a:gd name="connsiteY1" fmla="*/ 75074 h 319924"/>
                <a:gd name="connsiteX2" fmla="*/ 978201 w 978201"/>
                <a:gd name="connsiteY2" fmla="*/ 317435 h 319924"/>
                <a:gd name="connsiteX3" fmla="*/ 975543 w 978201"/>
                <a:gd name="connsiteY3" fmla="*/ 319923 h 319924"/>
                <a:gd name="connsiteX4" fmla="*/ 968976 w 978201"/>
                <a:gd name="connsiteY4" fmla="*/ 313746 h 319924"/>
                <a:gd name="connsiteX5" fmla="*/ 951512 w 978201"/>
                <a:gd name="connsiteY5" fmla="*/ 296857 h 319924"/>
                <a:gd name="connsiteX6" fmla="*/ 945792 w 978201"/>
                <a:gd name="connsiteY6" fmla="*/ 291879 h 319924"/>
                <a:gd name="connsiteX7" fmla="*/ 936020 w 978201"/>
                <a:gd name="connsiteY7" fmla="*/ 288356 h 319924"/>
                <a:gd name="connsiteX8" fmla="*/ 935742 w 978201"/>
                <a:gd name="connsiteY8" fmla="*/ 288379 h 319924"/>
                <a:gd name="connsiteX9" fmla="*/ 925693 w 978201"/>
                <a:gd name="connsiteY9" fmla="*/ 291878 h 319924"/>
                <a:gd name="connsiteX10" fmla="*/ 924280 w 978201"/>
                <a:gd name="connsiteY10" fmla="*/ 293108 h 319924"/>
                <a:gd name="connsiteX11" fmla="*/ 907423 w 978201"/>
                <a:gd name="connsiteY11" fmla="*/ 309390 h 319924"/>
                <a:gd name="connsiteX12" fmla="*/ 896166 w 978201"/>
                <a:gd name="connsiteY12" fmla="*/ 319923 h 319924"/>
                <a:gd name="connsiteX13" fmla="*/ 889600 w 978201"/>
                <a:gd name="connsiteY13" fmla="*/ 313746 h 319924"/>
                <a:gd name="connsiteX14" fmla="*/ 872137 w 978201"/>
                <a:gd name="connsiteY14" fmla="*/ 296857 h 319924"/>
                <a:gd name="connsiteX15" fmla="*/ 866417 w 978201"/>
                <a:gd name="connsiteY15" fmla="*/ 291878 h 319924"/>
                <a:gd name="connsiteX16" fmla="*/ 856645 w 978201"/>
                <a:gd name="connsiteY16" fmla="*/ 288357 h 319924"/>
                <a:gd name="connsiteX17" fmla="*/ 856367 w 978201"/>
                <a:gd name="connsiteY17" fmla="*/ 288379 h 319924"/>
                <a:gd name="connsiteX18" fmla="*/ 846317 w 978201"/>
                <a:gd name="connsiteY18" fmla="*/ 291878 h 319924"/>
                <a:gd name="connsiteX19" fmla="*/ 844906 w 978201"/>
                <a:gd name="connsiteY19" fmla="*/ 293107 h 319924"/>
                <a:gd name="connsiteX20" fmla="*/ 828047 w 978201"/>
                <a:gd name="connsiteY20" fmla="*/ 309390 h 319924"/>
                <a:gd name="connsiteX21" fmla="*/ 816792 w 978201"/>
                <a:gd name="connsiteY21" fmla="*/ 319923 h 319924"/>
                <a:gd name="connsiteX22" fmla="*/ 810224 w 978201"/>
                <a:gd name="connsiteY22" fmla="*/ 313746 h 319924"/>
                <a:gd name="connsiteX23" fmla="*/ 792761 w 978201"/>
                <a:gd name="connsiteY23" fmla="*/ 296857 h 319924"/>
                <a:gd name="connsiteX24" fmla="*/ 787042 w 978201"/>
                <a:gd name="connsiteY24" fmla="*/ 291878 h 319924"/>
                <a:gd name="connsiteX25" fmla="*/ 777269 w 978201"/>
                <a:gd name="connsiteY25" fmla="*/ 288357 h 319924"/>
                <a:gd name="connsiteX26" fmla="*/ 776992 w 978201"/>
                <a:gd name="connsiteY26" fmla="*/ 288379 h 319924"/>
                <a:gd name="connsiteX27" fmla="*/ 766941 w 978201"/>
                <a:gd name="connsiteY27" fmla="*/ 291878 h 319924"/>
                <a:gd name="connsiteX28" fmla="*/ 765530 w 978201"/>
                <a:gd name="connsiteY28" fmla="*/ 293107 h 319924"/>
                <a:gd name="connsiteX29" fmla="*/ 748672 w 978201"/>
                <a:gd name="connsiteY29" fmla="*/ 309390 h 319924"/>
                <a:gd name="connsiteX30" fmla="*/ 737415 w 978201"/>
                <a:gd name="connsiteY30" fmla="*/ 319923 h 319924"/>
                <a:gd name="connsiteX31" fmla="*/ 730849 w 978201"/>
                <a:gd name="connsiteY31" fmla="*/ 313746 h 319924"/>
                <a:gd name="connsiteX32" fmla="*/ 713385 w 978201"/>
                <a:gd name="connsiteY32" fmla="*/ 296858 h 319924"/>
                <a:gd name="connsiteX33" fmla="*/ 707665 w 978201"/>
                <a:gd name="connsiteY33" fmla="*/ 291878 h 319924"/>
                <a:gd name="connsiteX34" fmla="*/ 697894 w 978201"/>
                <a:gd name="connsiteY34" fmla="*/ 288356 h 319924"/>
                <a:gd name="connsiteX35" fmla="*/ 697617 w 978201"/>
                <a:gd name="connsiteY35" fmla="*/ 288379 h 319924"/>
                <a:gd name="connsiteX36" fmla="*/ 687566 w 978201"/>
                <a:gd name="connsiteY36" fmla="*/ 291878 h 319924"/>
                <a:gd name="connsiteX37" fmla="*/ 686155 w 978201"/>
                <a:gd name="connsiteY37" fmla="*/ 293107 h 319924"/>
                <a:gd name="connsiteX38" fmla="*/ 669295 w 978201"/>
                <a:gd name="connsiteY38" fmla="*/ 309390 h 319924"/>
                <a:gd name="connsiteX39" fmla="*/ 658040 w 978201"/>
                <a:gd name="connsiteY39" fmla="*/ 319923 h 319924"/>
                <a:gd name="connsiteX40" fmla="*/ 651473 w 978201"/>
                <a:gd name="connsiteY40" fmla="*/ 313746 h 319924"/>
                <a:gd name="connsiteX41" fmla="*/ 634010 w 978201"/>
                <a:gd name="connsiteY41" fmla="*/ 296857 h 319924"/>
                <a:gd name="connsiteX42" fmla="*/ 628291 w 978201"/>
                <a:gd name="connsiteY42" fmla="*/ 291878 h 319924"/>
                <a:gd name="connsiteX43" fmla="*/ 618519 w 978201"/>
                <a:gd name="connsiteY43" fmla="*/ 288356 h 319924"/>
                <a:gd name="connsiteX44" fmla="*/ 618241 w 978201"/>
                <a:gd name="connsiteY44" fmla="*/ 288379 h 319924"/>
                <a:gd name="connsiteX45" fmla="*/ 608190 w 978201"/>
                <a:gd name="connsiteY45" fmla="*/ 291878 h 319924"/>
                <a:gd name="connsiteX46" fmla="*/ 606779 w 978201"/>
                <a:gd name="connsiteY46" fmla="*/ 293107 h 319924"/>
                <a:gd name="connsiteX47" fmla="*/ 589921 w 978201"/>
                <a:gd name="connsiteY47" fmla="*/ 309390 h 319924"/>
                <a:gd name="connsiteX48" fmla="*/ 578664 w 978201"/>
                <a:gd name="connsiteY48" fmla="*/ 319923 h 319924"/>
                <a:gd name="connsiteX49" fmla="*/ 572098 w 978201"/>
                <a:gd name="connsiteY49" fmla="*/ 313746 h 319924"/>
                <a:gd name="connsiteX50" fmla="*/ 554635 w 978201"/>
                <a:gd name="connsiteY50" fmla="*/ 296857 h 319924"/>
                <a:gd name="connsiteX51" fmla="*/ 548914 w 978201"/>
                <a:gd name="connsiteY51" fmla="*/ 291878 h 319924"/>
                <a:gd name="connsiteX52" fmla="*/ 539144 w 978201"/>
                <a:gd name="connsiteY52" fmla="*/ 288356 h 319924"/>
                <a:gd name="connsiteX53" fmla="*/ 538865 w 978201"/>
                <a:gd name="connsiteY53" fmla="*/ 288379 h 319924"/>
                <a:gd name="connsiteX54" fmla="*/ 528815 w 978201"/>
                <a:gd name="connsiteY54" fmla="*/ 291878 h 319924"/>
                <a:gd name="connsiteX55" fmla="*/ 527402 w 978201"/>
                <a:gd name="connsiteY55" fmla="*/ 293107 h 319924"/>
                <a:gd name="connsiteX56" fmla="*/ 510544 w 978201"/>
                <a:gd name="connsiteY56" fmla="*/ 309390 h 319924"/>
                <a:gd name="connsiteX57" fmla="*/ 499289 w 978201"/>
                <a:gd name="connsiteY57" fmla="*/ 319923 h 319924"/>
                <a:gd name="connsiteX58" fmla="*/ 492722 w 978201"/>
                <a:gd name="connsiteY58" fmla="*/ 313747 h 319924"/>
                <a:gd name="connsiteX59" fmla="*/ 475260 w 978201"/>
                <a:gd name="connsiteY59" fmla="*/ 296857 h 319924"/>
                <a:gd name="connsiteX60" fmla="*/ 469539 w 978201"/>
                <a:gd name="connsiteY60" fmla="*/ 291878 h 319924"/>
                <a:gd name="connsiteX61" fmla="*/ 459768 w 978201"/>
                <a:gd name="connsiteY61" fmla="*/ 288356 h 319924"/>
                <a:gd name="connsiteX62" fmla="*/ 459489 w 978201"/>
                <a:gd name="connsiteY62" fmla="*/ 288379 h 319924"/>
                <a:gd name="connsiteX63" fmla="*/ 449439 w 978201"/>
                <a:gd name="connsiteY63" fmla="*/ 291879 h 319924"/>
                <a:gd name="connsiteX64" fmla="*/ 448027 w 978201"/>
                <a:gd name="connsiteY64" fmla="*/ 293107 h 319924"/>
                <a:gd name="connsiteX65" fmla="*/ 431168 w 978201"/>
                <a:gd name="connsiteY65" fmla="*/ 309390 h 319924"/>
                <a:gd name="connsiteX66" fmla="*/ 419913 w 978201"/>
                <a:gd name="connsiteY66" fmla="*/ 319923 h 319924"/>
                <a:gd name="connsiteX67" fmla="*/ 413348 w 978201"/>
                <a:gd name="connsiteY67" fmla="*/ 313746 h 319924"/>
                <a:gd name="connsiteX68" fmla="*/ 395884 w 978201"/>
                <a:gd name="connsiteY68" fmla="*/ 296857 h 319924"/>
                <a:gd name="connsiteX69" fmla="*/ 390163 w 978201"/>
                <a:gd name="connsiteY69" fmla="*/ 291879 h 319924"/>
                <a:gd name="connsiteX70" fmla="*/ 380392 w 978201"/>
                <a:gd name="connsiteY70" fmla="*/ 288356 h 319924"/>
                <a:gd name="connsiteX71" fmla="*/ 380113 w 978201"/>
                <a:gd name="connsiteY71" fmla="*/ 288380 h 319924"/>
                <a:gd name="connsiteX72" fmla="*/ 370064 w 978201"/>
                <a:gd name="connsiteY72" fmla="*/ 291878 h 319924"/>
                <a:gd name="connsiteX73" fmla="*/ 368651 w 978201"/>
                <a:gd name="connsiteY73" fmla="*/ 293107 h 319924"/>
                <a:gd name="connsiteX74" fmla="*/ 351793 w 978201"/>
                <a:gd name="connsiteY74" fmla="*/ 309390 h 319924"/>
                <a:gd name="connsiteX75" fmla="*/ 340538 w 978201"/>
                <a:gd name="connsiteY75" fmla="*/ 319923 h 319924"/>
                <a:gd name="connsiteX76" fmla="*/ 333972 w 978201"/>
                <a:gd name="connsiteY76" fmla="*/ 313746 h 319924"/>
                <a:gd name="connsiteX77" fmla="*/ 316508 w 978201"/>
                <a:gd name="connsiteY77" fmla="*/ 296857 h 319924"/>
                <a:gd name="connsiteX78" fmla="*/ 310788 w 978201"/>
                <a:gd name="connsiteY78" fmla="*/ 291878 h 319924"/>
                <a:gd name="connsiteX79" fmla="*/ 301016 w 978201"/>
                <a:gd name="connsiteY79" fmla="*/ 288356 h 319924"/>
                <a:gd name="connsiteX80" fmla="*/ 300738 w 978201"/>
                <a:gd name="connsiteY80" fmla="*/ 288379 h 319924"/>
                <a:gd name="connsiteX81" fmla="*/ 290689 w 978201"/>
                <a:gd name="connsiteY81" fmla="*/ 291878 h 319924"/>
                <a:gd name="connsiteX82" fmla="*/ 289276 w 978201"/>
                <a:gd name="connsiteY82" fmla="*/ 293107 h 319924"/>
                <a:gd name="connsiteX83" fmla="*/ 272417 w 978201"/>
                <a:gd name="connsiteY83" fmla="*/ 309390 h 319924"/>
                <a:gd name="connsiteX84" fmla="*/ 261162 w 978201"/>
                <a:gd name="connsiteY84" fmla="*/ 319924 h 319924"/>
                <a:gd name="connsiteX85" fmla="*/ 254597 w 978201"/>
                <a:gd name="connsiteY85" fmla="*/ 313747 h 319924"/>
                <a:gd name="connsiteX86" fmla="*/ 237132 w 978201"/>
                <a:gd name="connsiteY86" fmla="*/ 296857 h 319924"/>
                <a:gd name="connsiteX87" fmla="*/ 231412 w 978201"/>
                <a:gd name="connsiteY87" fmla="*/ 291878 h 319924"/>
                <a:gd name="connsiteX88" fmla="*/ 221640 w 978201"/>
                <a:gd name="connsiteY88" fmla="*/ 288357 h 319924"/>
                <a:gd name="connsiteX89" fmla="*/ 221362 w 978201"/>
                <a:gd name="connsiteY89" fmla="*/ 288379 h 319924"/>
                <a:gd name="connsiteX90" fmla="*/ 211312 w 978201"/>
                <a:gd name="connsiteY90" fmla="*/ 291878 h 319924"/>
                <a:gd name="connsiteX91" fmla="*/ 209900 w 978201"/>
                <a:gd name="connsiteY91" fmla="*/ 293107 h 319924"/>
                <a:gd name="connsiteX92" fmla="*/ 193041 w 978201"/>
                <a:gd name="connsiteY92" fmla="*/ 309390 h 319924"/>
                <a:gd name="connsiteX93" fmla="*/ 181786 w 978201"/>
                <a:gd name="connsiteY93" fmla="*/ 319923 h 319924"/>
                <a:gd name="connsiteX94" fmla="*/ 175220 w 978201"/>
                <a:gd name="connsiteY94" fmla="*/ 313746 h 319924"/>
                <a:gd name="connsiteX95" fmla="*/ 157757 w 978201"/>
                <a:gd name="connsiteY95" fmla="*/ 296858 h 319924"/>
                <a:gd name="connsiteX96" fmla="*/ 152037 w 978201"/>
                <a:gd name="connsiteY96" fmla="*/ 291879 h 319924"/>
                <a:gd name="connsiteX97" fmla="*/ 142265 w 978201"/>
                <a:gd name="connsiteY97" fmla="*/ 288356 h 319924"/>
                <a:gd name="connsiteX98" fmla="*/ 141987 w 978201"/>
                <a:gd name="connsiteY98" fmla="*/ 288380 h 319924"/>
                <a:gd name="connsiteX99" fmla="*/ 131937 w 978201"/>
                <a:gd name="connsiteY99" fmla="*/ 291878 h 319924"/>
                <a:gd name="connsiteX100" fmla="*/ 130524 w 978201"/>
                <a:gd name="connsiteY100" fmla="*/ 293107 h 319924"/>
                <a:gd name="connsiteX101" fmla="*/ 113666 w 978201"/>
                <a:gd name="connsiteY101" fmla="*/ 309390 h 319924"/>
                <a:gd name="connsiteX102" fmla="*/ 102411 w 978201"/>
                <a:gd name="connsiteY102" fmla="*/ 319923 h 319924"/>
                <a:gd name="connsiteX103" fmla="*/ 95844 w 978201"/>
                <a:gd name="connsiteY103" fmla="*/ 313746 h 319924"/>
                <a:gd name="connsiteX104" fmla="*/ 78381 w 978201"/>
                <a:gd name="connsiteY104" fmla="*/ 296857 h 319924"/>
                <a:gd name="connsiteX105" fmla="*/ 72661 w 978201"/>
                <a:gd name="connsiteY105" fmla="*/ 291879 h 319924"/>
                <a:gd name="connsiteX106" fmla="*/ 62889 w 978201"/>
                <a:gd name="connsiteY106" fmla="*/ 288356 h 319924"/>
                <a:gd name="connsiteX107" fmla="*/ 62611 w 978201"/>
                <a:gd name="connsiteY107" fmla="*/ 288380 h 319924"/>
                <a:gd name="connsiteX108" fmla="*/ 52561 w 978201"/>
                <a:gd name="connsiteY108" fmla="*/ 291878 h 319924"/>
                <a:gd name="connsiteX109" fmla="*/ 51149 w 978201"/>
                <a:gd name="connsiteY109" fmla="*/ 293107 h 319924"/>
                <a:gd name="connsiteX110" fmla="*/ 34290 w 978201"/>
                <a:gd name="connsiteY110" fmla="*/ 309390 h 319924"/>
                <a:gd name="connsiteX111" fmla="*/ 23035 w 978201"/>
                <a:gd name="connsiteY111" fmla="*/ 319923 h 319924"/>
                <a:gd name="connsiteX112" fmla="*/ 16469 w 978201"/>
                <a:gd name="connsiteY112" fmla="*/ 313746 h 319924"/>
                <a:gd name="connsiteX113" fmla="*/ 0 w 978201"/>
                <a:gd name="connsiteY113" fmla="*/ 297819 h 319924"/>
                <a:gd name="connsiteX114" fmla="*/ 727103 w 978201"/>
                <a:gd name="connsiteY114" fmla="*/ 8470 h 319924"/>
                <a:gd name="connsiteX115" fmla="*/ 773625 w 978201"/>
                <a:gd name="connsiteY115" fmla="*/ 28 h 31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978201" h="319924">
                  <a:moveTo>
                    <a:pt x="773625" y="28"/>
                  </a:moveTo>
                  <a:cubicBezTo>
                    <a:pt x="820013" y="1021"/>
                    <a:pt x="863519" y="29251"/>
                    <a:pt x="881754" y="75074"/>
                  </a:cubicBezTo>
                  <a:lnTo>
                    <a:pt x="978201" y="317435"/>
                  </a:lnTo>
                  <a:lnTo>
                    <a:pt x="975543" y="319923"/>
                  </a:lnTo>
                  <a:lnTo>
                    <a:pt x="968976" y="313746"/>
                  </a:lnTo>
                  <a:cubicBezTo>
                    <a:pt x="961718" y="306763"/>
                    <a:pt x="955339" y="300395"/>
                    <a:pt x="951512" y="296857"/>
                  </a:cubicBezTo>
                  <a:lnTo>
                    <a:pt x="945792" y="291879"/>
                  </a:lnTo>
                  <a:cubicBezTo>
                    <a:pt x="943095" y="289530"/>
                    <a:pt x="939557" y="288356"/>
                    <a:pt x="936020" y="288356"/>
                  </a:cubicBezTo>
                  <a:cubicBezTo>
                    <a:pt x="935929" y="288356"/>
                    <a:pt x="935834" y="288357"/>
                    <a:pt x="935742" y="288379"/>
                  </a:cubicBezTo>
                  <a:cubicBezTo>
                    <a:pt x="932115" y="288295"/>
                    <a:pt x="928462" y="289468"/>
                    <a:pt x="925693" y="291878"/>
                  </a:cubicBezTo>
                  <a:lnTo>
                    <a:pt x="924280" y="293108"/>
                  </a:lnTo>
                  <a:cubicBezTo>
                    <a:pt x="920859" y="296277"/>
                    <a:pt x="914634" y="302480"/>
                    <a:pt x="907423" y="309390"/>
                  </a:cubicBezTo>
                  <a:lnTo>
                    <a:pt x="896166" y="319923"/>
                  </a:lnTo>
                  <a:lnTo>
                    <a:pt x="889600" y="313746"/>
                  </a:lnTo>
                  <a:cubicBezTo>
                    <a:pt x="882344" y="306762"/>
                    <a:pt x="875962" y="300395"/>
                    <a:pt x="872137" y="296857"/>
                  </a:cubicBezTo>
                  <a:lnTo>
                    <a:pt x="866417" y="291878"/>
                  </a:lnTo>
                  <a:cubicBezTo>
                    <a:pt x="863719" y="289530"/>
                    <a:pt x="860182" y="288356"/>
                    <a:pt x="856645" y="288357"/>
                  </a:cubicBezTo>
                  <a:cubicBezTo>
                    <a:pt x="856552" y="288356"/>
                    <a:pt x="856459" y="288357"/>
                    <a:pt x="856367" y="288379"/>
                  </a:cubicBezTo>
                  <a:cubicBezTo>
                    <a:pt x="852739" y="288295"/>
                    <a:pt x="849087" y="289468"/>
                    <a:pt x="846317" y="291878"/>
                  </a:cubicBezTo>
                  <a:lnTo>
                    <a:pt x="844906" y="293107"/>
                  </a:lnTo>
                  <a:cubicBezTo>
                    <a:pt x="841485" y="296277"/>
                    <a:pt x="835259" y="302480"/>
                    <a:pt x="828047" y="309390"/>
                  </a:cubicBezTo>
                  <a:lnTo>
                    <a:pt x="816792" y="319923"/>
                  </a:lnTo>
                  <a:lnTo>
                    <a:pt x="810224" y="313746"/>
                  </a:lnTo>
                  <a:cubicBezTo>
                    <a:pt x="802968" y="306762"/>
                    <a:pt x="796587" y="300395"/>
                    <a:pt x="792761" y="296857"/>
                  </a:cubicBezTo>
                  <a:lnTo>
                    <a:pt x="787042" y="291878"/>
                  </a:lnTo>
                  <a:cubicBezTo>
                    <a:pt x="784343" y="289530"/>
                    <a:pt x="780807" y="288356"/>
                    <a:pt x="777269" y="288357"/>
                  </a:cubicBezTo>
                  <a:cubicBezTo>
                    <a:pt x="777176" y="288356"/>
                    <a:pt x="777083" y="288357"/>
                    <a:pt x="776992" y="288379"/>
                  </a:cubicBezTo>
                  <a:cubicBezTo>
                    <a:pt x="773364" y="288295"/>
                    <a:pt x="769710" y="289468"/>
                    <a:pt x="766941" y="291878"/>
                  </a:cubicBezTo>
                  <a:lnTo>
                    <a:pt x="765530" y="293107"/>
                  </a:lnTo>
                  <a:cubicBezTo>
                    <a:pt x="762108" y="296277"/>
                    <a:pt x="755884" y="302480"/>
                    <a:pt x="748672" y="309390"/>
                  </a:cubicBezTo>
                  <a:lnTo>
                    <a:pt x="737415" y="319923"/>
                  </a:lnTo>
                  <a:lnTo>
                    <a:pt x="730849" y="313746"/>
                  </a:lnTo>
                  <a:cubicBezTo>
                    <a:pt x="723593" y="306762"/>
                    <a:pt x="717211" y="300395"/>
                    <a:pt x="713385" y="296858"/>
                  </a:cubicBezTo>
                  <a:lnTo>
                    <a:pt x="707665" y="291878"/>
                  </a:lnTo>
                  <a:cubicBezTo>
                    <a:pt x="704967" y="289530"/>
                    <a:pt x="701431" y="288356"/>
                    <a:pt x="697894" y="288356"/>
                  </a:cubicBezTo>
                  <a:cubicBezTo>
                    <a:pt x="697801" y="288356"/>
                    <a:pt x="697708" y="288357"/>
                    <a:pt x="697617" y="288379"/>
                  </a:cubicBezTo>
                  <a:cubicBezTo>
                    <a:pt x="693988" y="288295"/>
                    <a:pt x="690336" y="289469"/>
                    <a:pt x="687566" y="291878"/>
                  </a:cubicBezTo>
                  <a:lnTo>
                    <a:pt x="686155" y="293107"/>
                  </a:lnTo>
                  <a:cubicBezTo>
                    <a:pt x="682733" y="296277"/>
                    <a:pt x="676508" y="302480"/>
                    <a:pt x="669295" y="309390"/>
                  </a:cubicBezTo>
                  <a:lnTo>
                    <a:pt x="658040" y="319923"/>
                  </a:lnTo>
                  <a:lnTo>
                    <a:pt x="651473" y="313746"/>
                  </a:lnTo>
                  <a:cubicBezTo>
                    <a:pt x="644217" y="306762"/>
                    <a:pt x="637836" y="300395"/>
                    <a:pt x="634010" y="296857"/>
                  </a:cubicBezTo>
                  <a:lnTo>
                    <a:pt x="628291" y="291878"/>
                  </a:lnTo>
                  <a:cubicBezTo>
                    <a:pt x="625592" y="289530"/>
                    <a:pt x="622055" y="288356"/>
                    <a:pt x="618519" y="288356"/>
                  </a:cubicBezTo>
                  <a:cubicBezTo>
                    <a:pt x="618425" y="288356"/>
                    <a:pt x="618332" y="288357"/>
                    <a:pt x="618241" y="288379"/>
                  </a:cubicBezTo>
                  <a:cubicBezTo>
                    <a:pt x="614612" y="288295"/>
                    <a:pt x="610959" y="289469"/>
                    <a:pt x="608190" y="291878"/>
                  </a:cubicBezTo>
                  <a:lnTo>
                    <a:pt x="606779" y="293107"/>
                  </a:lnTo>
                  <a:cubicBezTo>
                    <a:pt x="603357" y="296277"/>
                    <a:pt x="597133" y="302480"/>
                    <a:pt x="589921" y="309390"/>
                  </a:cubicBezTo>
                  <a:lnTo>
                    <a:pt x="578664" y="319923"/>
                  </a:lnTo>
                  <a:lnTo>
                    <a:pt x="572098" y="313746"/>
                  </a:lnTo>
                  <a:cubicBezTo>
                    <a:pt x="564841" y="306762"/>
                    <a:pt x="558460" y="300395"/>
                    <a:pt x="554635" y="296857"/>
                  </a:cubicBezTo>
                  <a:lnTo>
                    <a:pt x="548914" y="291878"/>
                  </a:lnTo>
                  <a:cubicBezTo>
                    <a:pt x="546216" y="289530"/>
                    <a:pt x="542679" y="288356"/>
                    <a:pt x="539144" y="288356"/>
                  </a:cubicBezTo>
                  <a:cubicBezTo>
                    <a:pt x="539050" y="288356"/>
                    <a:pt x="538956" y="288358"/>
                    <a:pt x="538865" y="288379"/>
                  </a:cubicBezTo>
                  <a:cubicBezTo>
                    <a:pt x="535237" y="288296"/>
                    <a:pt x="531584" y="289468"/>
                    <a:pt x="528815" y="291878"/>
                  </a:cubicBezTo>
                  <a:lnTo>
                    <a:pt x="527402" y="293107"/>
                  </a:lnTo>
                  <a:cubicBezTo>
                    <a:pt x="523982" y="296278"/>
                    <a:pt x="517756" y="302480"/>
                    <a:pt x="510544" y="309390"/>
                  </a:cubicBezTo>
                  <a:lnTo>
                    <a:pt x="499289" y="319923"/>
                  </a:lnTo>
                  <a:lnTo>
                    <a:pt x="492722" y="313747"/>
                  </a:lnTo>
                  <a:cubicBezTo>
                    <a:pt x="485465" y="306762"/>
                    <a:pt x="479085" y="300395"/>
                    <a:pt x="475260" y="296857"/>
                  </a:cubicBezTo>
                  <a:lnTo>
                    <a:pt x="469539" y="291878"/>
                  </a:lnTo>
                  <a:cubicBezTo>
                    <a:pt x="466840" y="289530"/>
                    <a:pt x="463303" y="288356"/>
                    <a:pt x="459768" y="288356"/>
                  </a:cubicBezTo>
                  <a:cubicBezTo>
                    <a:pt x="459674" y="288356"/>
                    <a:pt x="459582" y="288357"/>
                    <a:pt x="459489" y="288379"/>
                  </a:cubicBezTo>
                  <a:cubicBezTo>
                    <a:pt x="455861" y="288295"/>
                    <a:pt x="452208" y="289468"/>
                    <a:pt x="449439" y="291879"/>
                  </a:cubicBezTo>
                  <a:lnTo>
                    <a:pt x="448027" y="293107"/>
                  </a:lnTo>
                  <a:cubicBezTo>
                    <a:pt x="444606" y="296277"/>
                    <a:pt x="438380" y="302480"/>
                    <a:pt x="431168" y="309390"/>
                  </a:cubicBezTo>
                  <a:lnTo>
                    <a:pt x="419913" y="319923"/>
                  </a:lnTo>
                  <a:lnTo>
                    <a:pt x="413348" y="313746"/>
                  </a:lnTo>
                  <a:cubicBezTo>
                    <a:pt x="406089" y="306762"/>
                    <a:pt x="399709" y="300396"/>
                    <a:pt x="395884" y="296857"/>
                  </a:cubicBezTo>
                  <a:lnTo>
                    <a:pt x="390163" y="291879"/>
                  </a:lnTo>
                  <a:cubicBezTo>
                    <a:pt x="387465" y="289530"/>
                    <a:pt x="383928" y="288356"/>
                    <a:pt x="380392" y="288356"/>
                  </a:cubicBezTo>
                  <a:cubicBezTo>
                    <a:pt x="380299" y="288356"/>
                    <a:pt x="380206" y="288357"/>
                    <a:pt x="380113" y="288380"/>
                  </a:cubicBezTo>
                  <a:cubicBezTo>
                    <a:pt x="376485" y="288295"/>
                    <a:pt x="372832" y="289468"/>
                    <a:pt x="370064" y="291878"/>
                  </a:cubicBezTo>
                  <a:lnTo>
                    <a:pt x="368651" y="293107"/>
                  </a:lnTo>
                  <a:cubicBezTo>
                    <a:pt x="365230" y="296277"/>
                    <a:pt x="359005" y="302481"/>
                    <a:pt x="351793" y="309390"/>
                  </a:cubicBezTo>
                  <a:lnTo>
                    <a:pt x="340538" y="319923"/>
                  </a:lnTo>
                  <a:lnTo>
                    <a:pt x="333972" y="313746"/>
                  </a:lnTo>
                  <a:cubicBezTo>
                    <a:pt x="326714" y="306762"/>
                    <a:pt x="320335" y="300395"/>
                    <a:pt x="316508" y="296857"/>
                  </a:cubicBezTo>
                  <a:lnTo>
                    <a:pt x="310788" y="291878"/>
                  </a:lnTo>
                  <a:cubicBezTo>
                    <a:pt x="308090" y="289530"/>
                    <a:pt x="304552" y="288356"/>
                    <a:pt x="301016" y="288356"/>
                  </a:cubicBezTo>
                  <a:cubicBezTo>
                    <a:pt x="300923" y="288356"/>
                    <a:pt x="300831" y="288357"/>
                    <a:pt x="300738" y="288379"/>
                  </a:cubicBezTo>
                  <a:cubicBezTo>
                    <a:pt x="297109" y="288295"/>
                    <a:pt x="293457" y="289469"/>
                    <a:pt x="290689" y="291878"/>
                  </a:cubicBezTo>
                  <a:lnTo>
                    <a:pt x="289276" y="293107"/>
                  </a:lnTo>
                  <a:cubicBezTo>
                    <a:pt x="285856" y="296277"/>
                    <a:pt x="279630" y="302480"/>
                    <a:pt x="272417" y="309390"/>
                  </a:cubicBezTo>
                  <a:lnTo>
                    <a:pt x="261162" y="319924"/>
                  </a:lnTo>
                  <a:lnTo>
                    <a:pt x="254597" y="313747"/>
                  </a:lnTo>
                  <a:cubicBezTo>
                    <a:pt x="247338" y="306762"/>
                    <a:pt x="240959" y="300395"/>
                    <a:pt x="237132" y="296857"/>
                  </a:cubicBezTo>
                  <a:lnTo>
                    <a:pt x="231412" y="291878"/>
                  </a:lnTo>
                  <a:cubicBezTo>
                    <a:pt x="228714" y="289530"/>
                    <a:pt x="225176" y="288356"/>
                    <a:pt x="221640" y="288357"/>
                  </a:cubicBezTo>
                  <a:cubicBezTo>
                    <a:pt x="221548" y="288356"/>
                    <a:pt x="221454" y="288357"/>
                    <a:pt x="221362" y="288379"/>
                  </a:cubicBezTo>
                  <a:cubicBezTo>
                    <a:pt x="217734" y="288296"/>
                    <a:pt x="214081" y="289468"/>
                    <a:pt x="211312" y="291878"/>
                  </a:cubicBezTo>
                  <a:lnTo>
                    <a:pt x="209900" y="293107"/>
                  </a:lnTo>
                  <a:cubicBezTo>
                    <a:pt x="206479" y="296277"/>
                    <a:pt x="200253" y="302480"/>
                    <a:pt x="193041" y="309390"/>
                  </a:cubicBezTo>
                  <a:lnTo>
                    <a:pt x="181786" y="319923"/>
                  </a:lnTo>
                  <a:lnTo>
                    <a:pt x="175220" y="313746"/>
                  </a:lnTo>
                  <a:cubicBezTo>
                    <a:pt x="167962" y="306762"/>
                    <a:pt x="161582" y="300395"/>
                    <a:pt x="157757" y="296858"/>
                  </a:cubicBezTo>
                  <a:lnTo>
                    <a:pt x="152037" y="291879"/>
                  </a:lnTo>
                  <a:cubicBezTo>
                    <a:pt x="149338" y="289530"/>
                    <a:pt x="145800" y="288356"/>
                    <a:pt x="142265" y="288356"/>
                  </a:cubicBezTo>
                  <a:cubicBezTo>
                    <a:pt x="142172" y="288356"/>
                    <a:pt x="142079" y="288357"/>
                    <a:pt x="141987" y="288380"/>
                  </a:cubicBezTo>
                  <a:cubicBezTo>
                    <a:pt x="138358" y="288295"/>
                    <a:pt x="134706" y="289468"/>
                    <a:pt x="131937" y="291878"/>
                  </a:cubicBezTo>
                  <a:lnTo>
                    <a:pt x="130524" y="293107"/>
                  </a:lnTo>
                  <a:cubicBezTo>
                    <a:pt x="127104" y="296277"/>
                    <a:pt x="120877" y="302480"/>
                    <a:pt x="113666" y="309390"/>
                  </a:cubicBezTo>
                  <a:lnTo>
                    <a:pt x="102411" y="319923"/>
                  </a:lnTo>
                  <a:lnTo>
                    <a:pt x="95844" y="313746"/>
                  </a:lnTo>
                  <a:cubicBezTo>
                    <a:pt x="88587" y="306762"/>
                    <a:pt x="82207" y="300395"/>
                    <a:pt x="78381" y="296857"/>
                  </a:cubicBezTo>
                  <a:lnTo>
                    <a:pt x="72661" y="291879"/>
                  </a:lnTo>
                  <a:cubicBezTo>
                    <a:pt x="69963" y="289530"/>
                    <a:pt x="66426" y="288356"/>
                    <a:pt x="62889" y="288356"/>
                  </a:cubicBezTo>
                  <a:cubicBezTo>
                    <a:pt x="62796" y="288356"/>
                    <a:pt x="62703" y="288357"/>
                    <a:pt x="62611" y="288380"/>
                  </a:cubicBezTo>
                  <a:cubicBezTo>
                    <a:pt x="58983" y="288295"/>
                    <a:pt x="55330" y="289468"/>
                    <a:pt x="52561" y="291878"/>
                  </a:cubicBezTo>
                  <a:lnTo>
                    <a:pt x="51149" y="293107"/>
                  </a:lnTo>
                  <a:cubicBezTo>
                    <a:pt x="47728" y="296277"/>
                    <a:pt x="41502" y="302481"/>
                    <a:pt x="34290" y="309390"/>
                  </a:cubicBezTo>
                  <a:lnTo>
                    <a:pt x="23035" y="319923"/>
                  </a:lnTo>
                  <a:lnTo>
                    <a:pt x="16469" y="313746"/>
                  </a:lnTo>
                  <a:lnTo>
                    <a:pt x="0" y="297819"/>
                  </a:lnTo>
                  <a:lnTo>
                    <a:pt x="727103" y="8470"/>
                  </a:lnTo>
                  <a:cubicBezTo>
                    <a:pt x="742377" y="2392"/>
                    <a:pt x="758162" y="-303"/>
                    <a:pt x="773625" y="28"/>
                  </a:cubicBezTo>
                  <a:close/>
                </a:path>
              </a:pathLst>
            </a:custGeom>
            <a:solidFill>
              <a:srgbClr val="7A122D"/>
            </a:solidFill>
            <a:ln>
              <a:noFill/>
            </a:ln>
          </p:spPr>
          <p:style>
            <a:lnRef idx="2">
              <a:srgbClr val="F6C171">
                <a:shade val="50000"/>
              </a:srgbClr>
            </a:lnRef>
            <a:fillRef idx="1">
              <a:srgbClr val="F6C171"/>
            </a:fillRef>
            <a:effectRef idx="0">
              <a:srgbClr val="F6C171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 dirty="0">
                <a:solidFill>
                  <a:srgbClr val="FEFFFF"/>
                </a:solidFill>
              </a:endParaRPr>
            </a:p>
          </p:txBody>
        </p:sp>
      </p:grpSp>
      <p:pic>
        <p:nvPicPr>
          <p:cNvPr id="66" name="图片 65" descr="u=1612416833,4079329729&amp;fm=26&amp;gp=0_副本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0785" y="21594445"/>
            <a:ext cx="2212975" cy="2218690"/>
          </a:xfrm>
          <a:prstGeom prst="rect">
            <a:avLst/>
          </a:prstGeom>
        </p:spPr>
      </p:pic>
      <p:pic>
        <p:nvPicPr>
          <p:cNvPr id="67" name="图片 66" descr="u=3000818359,800388449&amp;fm=26&amp;gp=0_副本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13760" y="21245830"/>
            <a:ext cx="2724785" cy="2731770"/>
          </a:xfrm>
          <a:prstGeom prst="rect">
            <a:avLst/>
          </a:prstGeom>
        </p:spPr>
      </p:pic>
      <p:pic>
        <p:nvPicPr>
          <p:cNvPr id="68" name="图片 67" descr="u=2079129722,3816106071&amp;fm=26&amp;gp=0_副本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29580" y="21273135"/>
            <a:ext cx="2898140" cy="2903855"/>
          </a:xfrm>
          <a:prstGeom prst="rect">
            <a:avLst/>
          </a:prstGeom>
        </p:spPr>
      </p:pic>
      <p:pic>
        <p:nvPicPr>
          <p:cNvPr id="69" name="图片 68" descr="u=3042268896,26830607&amp;fm=26&amp;gp=0_副本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91445" y="21350605"/>
            <a:ext cx="2701290" cy="2707005"/>
          </a:xfrm>
          <a:prstGeom prst="rect">
            <a:avLst/>
          </a:prstGeom>
        </p:spPr>
      </p:pic>
      <p:pic>
        <p:nvPicPr>
          <p:cNvPr id="70" name="图片 69" descr="u=4171328138,545296500&amp;fm=26&amp;gp=0_副本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294235" y="21302980"/>
            <a:ext cx="2924810" cy="2930525"/>
          </a:xfrm>
          <a:prstGeom prst="rect">
            <a:avLst/>
          </a:prstGeom>
        </p:spPr>
      </p:pic>
      <p:pic>
        <p:nvPicPr>
          <p:cNvPr id="71" name="图片 70" descr="u=1876243599,2880144999&amp;fm=26&amp;gp=0_副本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87640" y="21068665"/>
            <a:ext cx="2503805" cy="2649220"/>
          </a:xfrm>
          <a:prstGeom prst="rect">
            <a:avLst/>
          </a:prstGeom>
        </p:spPr>
      </p:pic>
      <p:pic>
        <p:nvPicPr>
          <p:cNvPr id="72" name="图片 71" descr="u=1350325346,3796481572&amp;fm=26&amp;gp=0_副本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394180" y="21423630"/>
            <a:ext cx="2684145" cy="2689860"/>
          </a:xfrm>
          <a:prstGeom prst="rect">
            <a:avLst/>
          </a:prstGeom>
        </p:spPr>
      </p:pic>
      <p:sp>
        <p:nvSpPr>
          <p:cNvPr id="73" name="矩形: 圆角 1"/>
          <p:cNvSpPr/>
          <p:nvPr/>
        </p:nvSpPr>
        <p:spPr>
          <a:xfrm>
            <a:off x="510124" y="25605866"/>
            <a:ext cx="17002024" cy="2812997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003F62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13080" y="25107265"/>
            <a:ext cx="1247965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日期：</a:t>
            </a:r>
            <a:r>
              <a:rPr lang="en-US" altLang="zh-CN" sz="36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2021</a:t>
            </a:r>
            <a:r>
              <a:rPr lang="zh-CN" altLang="en-US" sz="36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</a:t>
            </a:r>
            <a:r>
              <a:rPr lang="en-US" altLang="zh-CN" sz="36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</a:t>
            </a:r>
            <a:r>
              <a:rPr lang="zh-CN" altLang="en-US" sz="36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36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29</a:t>
            </a:r>
            <a:r>
              <a:rPr lang="zh-CN" altLang="en-US" sz="36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日（周二） 时间：</a:t>
            </a:r>
            <a:r>
              <a:rPr lang="en-US" altLang="zh-CN" sz="36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19:28-21:30</a:t>
            </a:r>
            <a:endParaRPr lang="en-US" altLang="zh-CN" sz="3600" b="1" dirty="0">
              <a:solidFill>
                <a:srgbClr val="FCED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地址：南山区粤海街道科园路</a:t>
            </a:r>
            <a:r>
              <a:rPr lang="en-US" altLang="zh-CN" sz="36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2002</a:t>
            </a:r>
            <a:r>
              <a:rPr lang="zh-CN" altLang="en-US" sz="36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号卫星大厦</a:t>
            </a:r>
            <a:r>
              <a:rPr lang="en-US" altLang="zh-CN" sz="36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1408</a:t>
            </a:r>
            <a:r>
              <a:rPr lang="zh-CN" altLang="en-US" sz="36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育陶荟</a:t>
            </a:r>
            <a:endParaRPr lang="zh-CN" altLang="en-US" sz="3600" b="1" dirty="0">
              <a:solidFill>
                <a:srgbClr val="FCED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线上参与，请下载腾讯会议</a:t>
            </a:r>
            <a:r>
              <a:rPr lang="en-US" altLang="zh-CN" sz="36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会议号：781</a:t>
            </a:r>
            <a:r>
              <a:rPr lang="en-US" altLang="zh-CN" sz="36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286</a:t>
            </a:r>
            <a:r>
              <a:rPr lang="en-US" altLang="zh-CN" sz="36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271</a:t>
            </a:r>
            <a:endParaRPr lang="zh-CN" altLang="en-US" sz="3600" b="1" dirty="0">
              <a:solidFill>
                <a:srgbClr val="FCED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2941303" y="25516205"/>
            <a:ext cx="18389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54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</a:t>
            </a:r>
            <a:endParaRPr lang="en-US" altLang="zh-CN" sz="5400" b="1" dirty="0">
              <a:solidFill>
                <a:srgbClr val="FCED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5400" b="1" dirty="0">
                <a:solidFill>
                  <a:srgbClr val="FCED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参会</a:t>
            </a:r>
            <a:endParaRPr lang="zh-CN" altLang="en-US" sz="5400" b="1" dirty="0">
              <a:solidFill>
                <a:srgbClr val="FCED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6" name="图片 75" descr="e2fea25b96e01ba6394d1ba0137bd5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136495" y="25484455"/>
            <a:ext cx="2142490" cy="2134870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5001260" y="16991330"/>
            <a:ext cx="871728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9600" smtClean="0">
                <a:solidFill>
                  <a:srgbClr val="003F62"/>
                </a:solidFill>
                <a:latin typeface="方正大黑体_GBK" panose="02010600010101010101" charset="-122"/>
                <a:ea typeface="方正大黑体_GBK" panose="02010600010101010101" charset="-122"/>
                <a:sym typeface="方正公文小标宋" panose="02000500000000000000" charset="-122"/>
              </a:rPr>
              <a:t>第四界官员竞选</a:t>
            </a:r>
            <a:endParaRPr lang="zh-CN" altLang="en-US" sz="9600" smtClean="0">
              <a:solidFill>
                <a:srgbClr val="003F62"/>
              </a:solidFill>
              <a:latin typeface="方正大黑体_GBK" panose="02010600010101010101" charset="-122"/>
              <a:ea typeface="方正大黑体_GBK" panose="02010600010101010101" charset="-122"/>
              <a:sym typeface="方正公文小标宋" panose="02000500000000000000" charset="-122"/>
            </a:endParaRPr>
          </a:p>
          <a:p>
            <a:pPr algn="ctr"/>
            <a:r>
              <a:rPr lang="zh-CN" altLang="en-US" sz="6000" smtClean="0">
                <a:solidFill>
                  <a:srgbClr val="003F62"/>
                </a:solidFill>
                <a:latin typeface="方正大黑体_GBK" panose="02010600010101010101" charset="-122"/>
                <a:ea typeface="方正大黑体_GBK" panose="02010600010101010101" charset="-122"/>
                <a:sym typeface="方正公文小标宋" panose="02000500000000000000" charset="-122"/>
              </a:rPr>
              <a:t>花落谁家，拭目以待</a:t>
            </a:r>
            <a:endParaRPr lang="zh-CN" altLang="en-US" sz="6000" smtClean="0">
              <a:solidFill>
                <a:srgbClr val="003F62"/>
              </a:solidFill>
              <a:latin typeface="方正大黑体_GBK" panose="02010600010101010101" charset="-122"/>
              <a:ea typeface="方正大黑体_GBK" panose="02010600010101010101" charset="-122"/>
              <a:sym typeface="方正公文小标宋" panose="02000500000000000000" charset="-122"/>
            </a:endParaRPr>
          </a:p>
          <a:p>
            <a:endParaRPr lang="zh-CN" altLang="en-US" sz="6000" smtClean="0">
              <a:solidFill>
                <a:srgbClr val="003F62"/>
              </a:solidFill>
              <a:latin typeface="方正大黑体_GBK" panose="02010600010101010101" charset="-122"/>
              <a:ea typeface="方正大黑体_GBK" panose="02010600010101010101" charset="-122"/>
              <a:sym typeface="方正公文小标宋" panose="02000500000000000000" charset="-122"/>
            </a:endParaRPr>
          </a:p>
        </p:txBody>
      </p:sp>
      <p:sp>
        <p:nvSpPr>
          <p:cNvPr id="143" name="椭圆 142"/>
          <p:cNvSpPr/>
          <p:nvPr/>
        </p:nvSpPr>
        <p:spPr>
          <a:xfrm>
            <a:off x="1200785" y="4027805"/>
            <a:ext cx="902335" cy="866140"/>
          </a:xfrm>
          <a:prstGeom prst="ellipse">
            <a:avLst/>
          </a:prstGeom>
          <a:solidFill>
            <a:srgbClr val="7A12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>
            <a:off x="2511425" y="4027805"/>
            <a:ext cx="902335" cy="866140"/>
          </a:xfrm>
          <a:prstGeom prst="ellipse">
            <a:avLst/>
          </a:prstGeom>
          <a:solidFill>
            <a:srgbClr val="FCED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5" name="椭圆 144"/>
          <p:cNvSpPr/>
          <p:nvPr/>
        </p:nvSpPr>
        <p:spPr>
          <a:xfrm>
            <a:off x="3822065" y="4027805"/>
            <a:ext cx="902335" cy="866140"/>
          </a:xfrm>
          <a:prstGeom prst="ellipse">
            <a:avLst/>
          </a:prstGeom>
          <a:solidFill>
            <a:srgbClr val="7E7E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6" name="椭圆 145"/>
          <p:cNvSpPr/>
          <p:nvPr/>
        </p:nvSpPr>
        <p:spPr>
          <a:xfrm>
            <a:off x="5166360" y="4027805"/>
            <a:ext cx="902335" cy="866140"/>
          </a:xfrm>
          <a:prstGeom prst="ellipse">
            <a:avLst/>
          </a:prstGeom>
          <a:solidFill>
            <a:srgbClr val="7A12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7" name="椭圆 146"/>
          <p:cNvSpPr/>
          <p:nvPr/>
        </p:nvSpPr>
        <p:spPr>
          <a:xfrm>
            <a:off x="6477000" y="4027805"/>
            <a:ext cx="902335" cy="866140"/>
          </a:xfrm>
          <a:prstGeom prst="ellipse">
            <a:avLst/>
          </a:prstGeom>
          <a:solidFill>
            <a:srgbClr val="FCED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8" name="椭圆 147"/>
          <p:cNvSpPr/>
          <p:nvPr/>
        </p:nvSpPr>
        <p:spPr>
          <a:xfrm>
            <a:off x="7787640" y="4027805"/>
            <a:ext cx="902335" cy="866140"/>
          </a:xfrm>
          <a:prstGeom prst="ellipse">
            <a:avLst/>
          </a:prstGeom>
          <a:solidFill>
            <a:srgbClr val="7E7E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9" name="椭圆 148"/>
          <p:cNvSpPr/>
          <p:nvPr/>
        </p:nvSpPr>
        <p:spPr>
          <a:xfrm>
            <a:off x="9131935" y="4027805"/>
            <a:ext cx="902335" cy="866140"/>
          </a:xfrm>
          <a:prstGeom prst="ellipse">
            <a:avLst/>
          </a:prstGeom>
          <a:solidFill>
            <a:srgbClr val="7A12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0" name="椭圆 149"/>
          <p:cNvSpPr/>
          <p:nvPr/>
        </p:nvSpPr>
        <p:spPr>
          <a:xfrm>
            <a:off x="10442575" y="4027805"/>
            <a:ext cx="902335" cy="866140"/>
          </a:xfrm>
          <a:prstGeom prst="ellipse">
            <a:avLst/>
          </a:prstGeom>
          <a:solidFill>
            <a:srgbClr val="FCED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1" name="椭圆 150"/>
          <p:cNvSpPr/>
          <p:nvPr/>
        </p:nvSpPr>
        <p:spPr>
          <a:xfrm>
            <a:off x="11753215" y="4027805"/>
            <a:ext cx="902335" cy="866140"/>
          </a:xfrm>
          <a:prstGeom prst="ellipse">
            <a:avLst/>
          </a:prstGeom>
          <a:solidFill>
            <a:srgbClr val="7E7E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2" name="椭圆 151"/>
          <p:cNvSpPr/>
          <p:nvPr/>
        </p:nvSpPr>
        <p:spPr>
          <a:xfrm>
            <a:off x="13097510" y="4046855"/>
            <a:ext cx="902335" cy="866140"/>
          </a:xfrm>
          <a:prstGeom prst="ellipse">
            <a:avLst/>
          </a:prstGeom>
          <a:solidFill>
            <a:srgbClr val="7A12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3" name="椭圆 152"/>
          <p:cNvSpPr/>
          <p:nvPr/>
        </p:nvSpPr>
        <p:spPr>
          <a:xfrm>
            <a:off x="14408150" y="4046855"/>
            <a:ext cx="902335" cy="866140"/>
          </a:xfrm>
          <a:prstGeom prst="ellipse">
            <a:avLst/>
          </a:prstGeom>
          <a:solidFill>
            <a:srgbClr val="FCED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4" name="椭圆 153"/>
          <p:cNvSpPr/>
          <p:nvPr/>
        </p:nvSpPr>
        <p:spPr>
          <a:xfrm>
            <a:off x="15718790" y="4046855"/>
            <a:ext cx="902335" cy="866140"/>
          </a:xfrm>
          <a:prstGeom prst="ellipse">
            <a:avLst/>
          </a:prstGeom>
          <a:solidFill>
            <a:srgbClr val="7E7E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5" name="椭圆 154"/>
          <p:cNvSpPr/>
          <p:nvPr/>
        </p:nvSpPr>
        <p:spPr>
          <a:xfrm>
            <a:off x="1200785" y="20202525"/>
            <a:ext cx="902335" cy="866140"/>
          </a:xfrm>
          <a:prstGeom prst="ellipse">
            <a:avLst/>
          </a:prstGeom>
          <a:solidFill>
            <a:srgbClr val="7A12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6" name="椭圆 155"/>
          <p:cNvSpPr/>
          <p:nvPr/>
        </p:nvSpPr>
        <p:spPr>
          <a:xfrm>
            <a:off x="2511425" y="20202525"/>
            <a:ext cx="902335" cy="866140"/>
          </a:xfrm>
          <a:prstGeom prst="ellipse">
            <a:avLst/>
          </a:prstGeom>
          <a:solidFill>
            <a:srgbClr val="FCED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7" name="椭圆 156"/>
          <p:cNvSpPr/>
          <p:nvPr/>
        </p:nvSpPr>
        <p:spPr>
          <a:xfrm>
            <a:off x="3822065" y="20202525"/>
            <a:ext cx="902335" cy="866140"/>
          </a:xfrm>
          <a:prstGeom prst="ellipse">
            <a:avLst/>
          </a:prstGeom>
          <a:solidFill>
            <a:srgbClr val="7E7E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8" name="椭圆 157"/>
          <p:cNvSpPr/>
          <p:nvPr/>
        </p:nvSpPr>
        <p:spPr>
          <a:xfrm>
            <a:off x="5166360" y="20202525"/>
            <a:ext cx="902335" cy="866140"/>
          </a:xfrm>
          <a:prstGeom prst="ellipse">
            <a:avLst/>
          </a:prstGeom>
          <a:solidFill>
            <a:srgbClr val="7A12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9" name="椭圆 158"/>
          <p:cNvSpPr/>
          <p:nvPr/>
        </p:nvSpPr>
        <p:spPr>
          <a:xfrm>
            <a:off x="6477000" y="20202525"/>
            <a:ext cx="902335" cy="866140"/>
          </a:xfrm>
          <a:prstGeom prst="ellipse">
            <a:avLst/>
          </a:prstGeom>
          <a:solidFill>
            <a:srgbClr val="FCED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7787640" y="20202525"/>
            <a:ext cx="902335" cy="866140"/>
          </a:xfrm>
          <a:prstGeom prst="ellipse">
            <a:avLst/>
          </a:prstGeom>
          <a:solidFill>
            <a:srgbClr val="7E7E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9131935" y="20202525"/>
            <a:ext cx="902335" cy="866140"/>
          </a:xfrm>
          <a:prstGeom prst="ellipse">
            <a:avLst/>
          </a:prstGeom>
          <a:solidFill>
            <a:srgbClr val="7A12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0442575" y="20202525"/>
            <a:ext cx="902335" cy="866140"/>
          </a:xfrm>
          <a:prstGeom prst="ellipse">
            <a:avLst/>
          </a:prstGeom>
          <a:solidFill>
            <a:srgbClr val="FCED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11753215" y="20202525"/>
            <a:ext cx="902335" cy="866140"/>
          </a:xfrm>
          <a:prstGeom prst="ellipse">
            <a:avLst/>
          </a:prstGeom>
          <a:solidFill>
            <a:srgbClr val="7E7E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3097510" y="20221575"/>
            <a:ext cx="902335" cy="866140"/>
          </a:xfrm>
          <a:prstGeom prst="ellipse">
            <a:avLst/>
          </a:prstGeom>
          <a:solidFill>
            <a:srgbClr val="7A12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14408150" y="20221575"/>
            <a:ext cx="902335" cy="866140"/>
          </a:xfrm>
          <a:prstGeom prst="ellipse">
            <a:avLst/>
          </a:prstGeom>
          <a:solidFill>
            <a:srgbClr val="FCED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15718790" y="20221575"/>
            <a:ext cx="902335" cy="866140"/>
          </a:xfrm>
          <a:prstGeom prst="ellipse">
            <a:avLst/>
          </a:prstGeom>
          <a:solidFill>
            <a:srgbClr val="7E7E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直角三角形 23"/>
          <p:cNvSpPr/>
          <p:nvPr/>
        </p:nvSpPr>
        <p:spPr>
          <a:xfrm>
            <a:off x="127635" y="12402185"/>
            <a:ext cx="18254345" cy="16779240"/>
          </a:xfrm>
          <a:prstGeom prst="rtTriangle">
            <a:avLst/>
          </a:prstGeom>
          <a:solidFill>
            <a:srgbClr val="004063"/>
          </a:solidFill>
          <a:ln>
            <a:noFill/>
          </a:ln>
          <a:effectLst>
            <a:outerShdw blurRad="927100" dist="38100" dir="18900000" sx="105000" sy="105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>
            <a:off x="635" y="15160625"/>
            <a:ext cx="18254345" cy="13893800"/>
          </a:xfrm>
          <a:prstGeom prst="rtTriangle">
            <a:avLst/>
          </a:prstGeom>
          <a:solidFill>
            <a:srgbClr val="004063"/>
          </a:solidFill>
          <a:ln>
            <a:noFill/>
          </a:ln>
          <a:effectLst>
            <a:outerShdw blurRad="927100" dist="38100" dir="18900000" sx="105000" sy="105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>
            <a:off x="635" y="17757775"/>
            <a:ext cx="18127345" cy="11042650"/>
          </a:xfrm>
          <a:prstGeom prst="rtTriangle">
            <a:avLst/>
          </a:prstGeom>
          <a:solidFill>
            <a:srgbClr val="004063"/>
          </a:solidFill>
          <a:ln>
            <a:noFill/>
          </a:ln>
          <a:effectLst>
            <a:outerShdw blurRad="927100" dist="38100" dir="18900000" sx="105000" sy="105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 rot="10800000">
            <a:off x="254000" y="254000"/>
            <a:ext cx="17747615" cy="12148185"/>
          </a:xfrm>
          <a:prstGeom prst="rtTriangle">
            <a:avLst/>
          </a:prstGeom>
          <a:solidFill>
            <a:srgbClr val="004063"/>
          </a:solidFill>
          <a:ln>
            <a:noFill/>
          </a:ln>
          <a:effectLst>
            <a:outerShdw blurRad="7112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10800000">
            <a:off x="127000" y="127000"/>
            <a:ext cx="17874615" cy="9492615"/>
          </a:xfrm>
          <a:prstGeom prst="rtTriangle">
            <a:avLst/>
          </a:prstGeom>
          <a:solidFill>
            <a:srgbClr val="004063"/>
          </a:solidFill>
          <a:ln>
            <a:noFill/>
          </a:ln>
          <a:effectLst>
            <a:outerShdw blurRad="7112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/>
        </p:nvSpPr>
        <p:spPr>
          <a:xfrm rot="10800000">
            <a:off x="0" y="0"/>
            <a:ext cx="18002250" cy="7472045"/>
          </a:xfrm>
          <a:prstGeom prst="rtTriangle">
            <a:avLst/>
          </a:prstGeom>
          <a:solidFill>
            <a:srgbClr val="004063"/>
          </a:solidFill>
          <a:ln>
            <a:noFill/>
          </a:ln>
          <a:effectLst>
            <a:outerShdw blurRad="7112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>
            <a:off x="635" y="20247610"/>
            <a:ext cx="18000345" cy="8552815"/>
          </a:xfrm>
          <a:prstGeom prst="rtTriangle">
            <a:avLst/>
          </a:prstGeom>
          <a:solidFill>
            <a:srgbClr val="004063"/>
          </a:solidFill>
          <a:ln>
            <a:noFill/>
          </a:ln>
          <a:effectLst>
            <a:outerShdw blurRad="927100" dist="38100" dir="18900000" sx="105000" sy="105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rot="10800000">
            <a:off x="-202565" y="0"/>
            <a:ext cx="18205450" cy="5666105"/>
          </a:xfrm>
          <a:prstGeom prst="rtTriangle">
            <a:avLst/>
          </a:prstGeom>
          <a:solidFill>
            <a:srgbClr val="004063"/>
          </a:solidFill>
          <a:ln>
            <a:noFill/>
          </a:ln>
          <a:effectLst>
            <a:outerShdw blurRad="711200" dist="38100" dir="10800000" sx="108000" sy="108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图片包含 游戏机, 建筑, 体育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82" b="92817" l="1786" r="97890">
                        <a14:foregroundMark x1="33496" y1="8793" x2="33496" y2="8793"/>
                        <a14:foregroundMark x1="19589" y1="20186" x2="19589" y2="20186"/>
                        <a14:foregroundMark x1="13258" y1="32632" x2="13258" y2="32632"/>
                        <a14:foregroundMark x1="11364" y1="39009" x2="11364" y2="39009"/>
                        <a14:foregroundMark x1="1894" y1="38824" x2="1894" y2="38824"/>
                        <a14:foregroundMark x1="1786" y1="62105" x2="1786" y2="62105"/>
                        <a14:foregroundMark x1="11634" y1="62415" x2="11634" y2="62415"/>
                        <a14:foregroundMark x1="37013" y1="93065" x2="37013" y2="93065"/>
                        <a14:foregroundMark x1="35011" y1="76161" x2="35011" y2="76161"/>
                        <a14:foregroundMark x1="36147" y1="62848" x2="36147" y2="62848"/>
                        <a14:foregroundMark x1="46104" y1="59257" x2="46104" y2="59257"/>
                        <a14:foregroundMark x1="82359" y1="57090" x2="82359" y2="57090"/>
                        <a14:foregroundMark x1="89935" y1="61981" x2="89935" y2="61981"/>
                        <a14:foregroundMark x1="97890" y1="62105" x2="97890" y2="62105"/>
                        <a14:foregroundMark x1="97781" y1="40124" x2="97781" y2="40124"/>
                        <a14:foregroundMark x1="86526" y1="40991" x2="86526" y2="40991"/>
                        <a14:foregroundMark x1="84253" y1="53437" x2="84253" y2="53437"/>
                        <a14:foregroundMark x1="89340" y1="57337" x2="89340" y2="57337"/>
                        <a14:foregroundMark x1="65963" y1="50836" x2="65963" y2="50836"/>
                        <a14:foregroundMark x1="57846" y1="49102" x2="57846" y2="49102"/>
                        <a14:foregroundMark x1="42100" y1="49845" x2="42100" y2="49845"/>
                        <a14:foregroundMark x1="41071" y1="44211" x2="41071" y2="44211"/>
                        <a14:foregroundMark x1="39773" y1="32755" x2="39773" y2="32755"/>
                        <a14:foregroundMark x1="42208" y1="25573" x2="42208" y2="25573"/>
                        <a14:foregroundMark x1="43831" y1="21796" x2="43831" y2="21796"/>
                        <a14:foregroundMark x1="41667" y1="17585" x2="41667" y2="17585"/>
                        <a14:foregroundMark x1="30303" y1="19071" x2="30303" y2="19071"/>
                        <a14:foregroundMark x1="23268" y1="17152" x2="23268" y2="17152"/>
                        <a14:foregroundMark x1="20725" y1="21920" x2="20725" y2="21920"/>
                        <a14:foregroundMark x1="16071" y1="31889" x2="16071" y2="31889"/>
                        <a14:foregroundMark x1="11526" y1="43344" x2="11526" y2="43344"/>
                        <a14:foregroundMark x1="1786" y1="39257" x2="1786" y2="39257"/>
                        <a14:foregroundMark x1="2165" y1="46811" x2="2165" y2="46811"/>
                        <a14:foregroundMark x1="1894" y1="54613" x2="1894" y2="54613"/>
                        <a14:foregroundMark x1="1786" y1="62291" x2="1786" y2="62291"/>
                        <a14:foregroundMark x1="10877" y1="62415" x2="10877" y2="62415"/>
                        <a14:foregroundMark x1="7576" y1="52446" x2="7576" y2="52446"/>
                        <a14:foregroundMark x1="11742" y1="58514" x2="11742" y2="58514"/>
                        <a14:foregroundMark x1="18561" y1="58638" x2="18561" y2="58638"/>
                        <a14:foregroundMark x1="25379" y1="59257" x2="25379" y2="59257"/>
                        <a14:foregroundMark x1="30465" y1="58824" x2="30465" y2="58824"/>
                        <a14:foregroundMark x1="38258" y1="59071" x2="38258" y2="59071"/>
                        <a14:foregroundMark x1="40693" y1="58080" x2="40693" y2="58080"/>
                        <a14:foregroundMark x1="47781" y1="58080" x2="47781" y2="58080"/>
                        <a14:foregroundMark x1="52165" y1="58638" x2="52165" y2="58638"/>
                        <a14:foregroundMark x1="56115" y1="59071" x2="56115" y2="59071"/>
                        <a14:foregroundMark x1="67100" y1="58824" x2="67100" y2="58824"/>
                        <a14:foregroundMark x1="74405" y1="58824" x2="74405" y2="58824"/>
                        <a14:foregroundMark x1="83766" y1="59938" x2="83766" y2="59938"/>
                        <a14:foregroundMark x1="86526" y1="59814" x2="86526" y2="59814"/>
                        <a14:foregroundMark x1="91234" y1="59257" x2="91234" y2="59257"/>
                        <a14:foregroundMark x1="94859" y1="58514" x2="94859" y2="58514"/>
                        <a14:foregroundMark x1="95996" y1="61548" x2="95996" y2="61548"/>
                        <a14:foregroundMark x1="95996" y1="55170" x2="95996" y2="55170"/>
                        <a14:foregroundMark x1="96158" y1="49536" x2="96158" y2="49536"/>
                        <a14:foregroundMark x1="96158" y1="45511" x2="96158" y2="45511"/>
                        <a14:foregroundMark x1="94102" y1="43901" x2="94102" y2="43901"/>
                        <a14:foregroundMark x1="94751" y1="42167" x2="94751" y2="42167"/>
                        <a14:foregroundMark x1="85552" y1="41734" x2="85552" y2="41734"/>
                        <a14:foregroundMark x1="77597" y1="41610" x2="77597" y2="41610"/>
                        <a14:foregroundMark x1="72781" y1="41610" x2="72781" y2="41610"/>
                        <a14:foregroundMark x1="58983" y1="41300" x2="58983" y2="41300"/>
                        <a14:foregroundMark x1="53842" y1="41176" x2="53842" y2="41176"/>
                        <a14:foregroundMark x1="42587" y1="41176" x2="42587" y2="41176"/>
                        <a14:foregroundMark x1="35227" y1="40433" x2="35227" y2="40433"/>
                        <a14:foregroundMark x1="17803" y1="40743" x2="17803" y2="40743"/>
                        <a14:foregroundMark x1="11742" y1="40867" x2="11742" y2="40867"/>
                        <a14:foregroundMark x1="5303" y1="41424" x2="5303" y2="41424"/>
                        <a14:foregroundMark x1="2273" y1="40867" x2="2273" y2="40867"/>
                        <a14:foregroundMark x1="2922" y1="50836" x2="2922" y2="50836"/>
                        <a14:foregroundMark x1="3030" y1="56037" x2="3030" y2="56037"/>
                        <a14:foregroundMark x1="17424" y1="36223" x2="17424" y2="36223"/>
                        <a14:foregroundMark x1="27273" y1="27554" x2="27273" y2="27554"/>
                        <a14:foregroundMark x1="33874" y1="31455" x2="33874" y2="31455"/>
                        <a14:foregroundMark x1="41071" y1="35975" x2="41071" y2="35975"/>
                        <a14:foregroundMark x1="43236" y1="27430" x2="43236" y2="27430"/>
                        <a14:foregroundMark x1="45346" y1="26006" x2="45346" y2="26006"/>
                        <a14:foregroundMark x1="48160" y1="20805" x2="48160" y2="20805"/>
                        <a14:foregroundMark x1="35877" y1="17585" x2="35877" y2="17585"/>
                        <a14:foregroundMark x1="31981" y1="24830" x2="31981" y2="24830"/>
                        <a14:foregroundMark x1="29167" y1="31207" x2="29167" y2="31207"/>
                        <a14:foregroundMark x1="25541" y1="39443" x2="25541" y2="39443"/>
                        <a14:foregroundMark x1="36526" y1="14861" x2="36526" y2="14861"/>
                        <a14:foregroundMark x1="24784" y1="26006" x2="24784" y2="26006"/>
                        <a14:foregroundMark x1="21374" y1="33498" x2="21374" y2="33498"/>
                        <a14:foregroundMark x1="27273" y1="22786" x2="27273" y2="22786"/>
                        <a14:foregroundMark x1="21483" y1="34365" x2="21483" y2="34365"/>
                        <a14:foregroundMark x1="20346" y1="39133" x2="20346" y2="39133"/>
                        <a14:foregroundMark x1="23647" y1="30155" x2="23647" y2="30155"/>
                        <a14:foregroundMark x1="30952" y1="22663" x2="30952" y2="22663"/>
                        <a14:foregroundMark x1="29708" y1="37090" x2="29708" y2="37090"/>
                        <a14:foregroundMark x1="35498" y1="36099" x2="35498" y2="36099"/>
                        <a14:foregroundMark x1="38258" y1="37957" x2="38258" y2="37957"/>
                        <a14:foregroundMark x1="41937" y1="36842" x2="41937" y2="36842"/>
                        <a14:foregroundMark x1="45996" y1="37523" x2="45996" y2="37523"/>
                        <a14:foregroundMark x1="52165" y1="40000" x2="52165" y2="40000"/>
                        <a14:foregroundMark x1="55465" y1="42043" x2="55465" y2="42043"/>
                        <a14:foregroundMark x1="59903" y1="42477" x2="59903" y2="42477"/>
                        <a14:foregroundMark x1="65801" y1="42167" x2="65801" y2="42167"/>
                        <a14:foregroundMark x1="43074" y1="39690" x2="43074" y2="39690"/>
                        <a14:foregroundMark x1="41180" y1="39133" x2="41180" y2="39133"/>
                        <a14:foregroundMark x1="41288" y1="43034" x2="41288" y2="43034"/>
                        <a14:foregroundMark x1="34091" y1="42724" x2="34091" y2="42724"/>
                        <a14:foregroundMark x1="28193" y1="39876" x2="28193" y2="39876"/>
                        <a14:foregroundMark x1="26786" y1="38824" x2="26786" y2="38824"/>
                        <a14:foregroundMark x1="22240" y1="43777" x2="22240" y2="43777"/>
                        <a14:foregroundMark x1="13636" y1="42167" x2="13636" y2="42167"/>
                        <a14:foregroundMark x1="6818" y1="40124" x2="6818" y2="40124"/>
                        <a14:foregroundMark x1="6061" y1="42167" x2="6061" y2="42167"/>
                        <a14:foregroundMark x1="4058" y1="46935" x2="4058" y2="46935"/>
                        <a14:foregroundMark x1="3301" y1="45077" x2="3301" y2="45077"/>
                        <a14:foregroundMark x1="3788" y1="43034" x2="3788" y2="43034"/>
                        <a14:foregroundMark x1="4654" y1="51703" x2="4654" y2="51703"/>
                        <a14:foregroundMark x1="6061" y1="57090" x2="6061" y2="57090"/>
                        <a14:foregroundMark x1="6061" y1="60124" x2="6061" y2="60124"/>
                        <a14:foregroundMark x1="4816" y1="60805" x2="4816" y2="60805"/>
                        <a14:foregroundMark x1="8983" y1="59814" x2="8983" y2="59814"/>
                        <a14:foregroundMark x1="10768" y1="51393" x2="10768" y2="51393"/>
                        <a14:foregroundMark x1="9740" y1="49845" x2="9740" y2="49845"/>
                        <a14:foregroundMark x1="10606" y1="55913" x2="10606" y2="55913"/>
                        <a14:foregroundMark x1="13528" y1="58390" x2="13528" y2="58390"/>
                        <a14:foregroundMark x1="14935" y1="60124" x2="15801" y2="59938"/>
                        <a14:foregroundMark x1="18561" y1="59938" x2="18561" y2="59938"/>
                        <a14:foregroundMark x1="19102" y1="63839" x2="19102" y2="63839"/>
                        <a14:foregroundMark x1="21483" y1="69659" x2="21483" y2="69659"/>
                        <a14:foregroundMark x1="26136" y1="70774" x2="26136" y2="70774"/>
                        <a14:foregroundMark x1="25649" y1="73251" x2="25649" y2="73251"/>
                        <a14:foregroundMark x1="27652" y1="73251" x2="27652" y2="73251"/>
                        <a14:foregroundMark x1="30682" y1="77028" x2="30682" y2="77028"/>
                        <a14:foregroundMark x1="33333" y1="81486" x2="33333" y2="81486"/>
                        <a14:foregroundMark x1="32359" y1="74241" x2="32359" y2="74241"/>
                        <a14:foregroundMark x1="32468" y1="70217" x2="32468" y2="70217"/>
                        <a14:foregroundMark x1="32089" y1="67183" x2="32089" y2="67183"/>
                        <a14:foregroundMark x1="24784" y1="65449" x2="24784" y2="65449"/>
                        <a14:foregroundMark x1="19697" y1="68050" x2="19697" y2="68050"/>
                        <a14:foregroundMark x1="21104" y1="72693" x2="21104" y2="72693"/>
                        <a14:foregroundMark x1="20833" y1="66192" x2="20833" y2="66192"/>
                        <a14:foregroundMark x1="23268" y1="61672" x2="23268" y2="61672"/>
                        <a14:foregroundMark x1="34848" y1="58638" x2="34848" y2="58638"/>
                        <a14:foregroundMark x1="37013" y1="60681" x2="37013" y2="60681"/>
                        <a14:foregroundMark x1="45238" y1="59690" x2="45238" y2="59690"/>
                        <a14:foregroundMark x1="49513" y1="60681" x2="49513" y2="60681"/>
                        <a14:foregroundMark x1="55465" y1="59814" x2="55465" y2="59814"/>
                        <a14:foregroundMark x1="58496" y1="61424" x2="58496" y2="61424"/>
                        <a14:foregroundMark x1="56223" y1="61981" x2="56223" y2="61981"/>
                        <a14:foregroundMark x1="62554" y1="59690" x2="62554" y2="59690"/>
                        <a14:foregroundMark x1="71266" y1="55913" x2="71266" y2="55913"/>
                        <a14:foregroundMark x1="44968" y1="54180" x2="44968" y2="54180"/>
                        <a14:foregroundMark x1="31981" y1="48545" x2="31981" y2="48545"/>
                        <a14:foregroundMark x1="32089" y1="42043" x2="32089" y2="42043"/>
                        <a14:foregroundMark x1="23864" y1="44458" x2="23864" y2="44458"/>
                        <a14:foregroundMark x1="25758" y1="48235" x2="25758" y2="48235"/>
                        <a14:foregroundMark x1="23647" y1="51579" x2="23647" y2="51579"/>
                        <a14:foregroundMark x1="23647" y1="56656" x2="23647" y2="56656"/>
                        <a14:foregroundMark x1="26028" y1="55789" x2="26028" y2="55789"/>
                        <a14:foregroundMark x1="26136" y1="51827" x2="26136" y2="51827"/>
                        <a14:foregroundMark x1="27273" y1="45511" x2="27273" y2="45511"/>
                        <a14:foregroundMark x1="27922" y1="43344" x2="27922" y2="43344"/>
                        <a14:foregroundMark x1="33496" y1="46502" x2="35390" y2="48545"/>
                        <a14:foregroundMark x1="40422" y1="50093" x2="40422" y2="50093"/>
                        <a14:foregroundMark x1="40909" y1="53622" x2="40909" y2="53622"/>
                        <a14:foregroundMark x1="33117" y1="53622" x2="34848" y2="54737"/>
                        <a14:foregroundMark x1="48160" y1="57337" x2="48160" y2="57337"/>
                        <a14:foregroundMark x1="48377" y1="53313" x2="48377" y2="53313"/>
                        <a14:foregroundMark x1="48755" y1="52260" x2="48755" y2="52260"/>
                        <a14:foregroundMark x1="49134" y1="49845" x2="49134" y2="49845"/>
                        <a14:foregroundMark x1="51948" y1="47245" x2="51948" y2="47245"/>
                        <a14:foregroundMark x1="52543" y1="45201" x2="52543" y2="45201"/>
                        <a14:foregroundMark x1="52165" y1="43777" x2="52165" y2="43777"/>
                        <a14:foregroundMark x1="53842" y1="50836" x2="53842" y2="50836"/>
                        <a14:foregroundMark x1="54058" y1="53003" x2="54058" y2="53003"/>
                        <a14:foregroundMark x1="61634" y1="52570" x2="61634" y2="52570"/>
                        <a14:foregroundMark x1="66558" y1="50836" x2="66558" y2="50836"/>
                        <a14:foregroundMark x1="66721" y1="51269" x2="66721" y2="51269"/>
                        <a14:foregroundMark x1="61634" y1="52693" x2="61634" y2="52693"/>
                        <a14:foregroundMark x1="59145" y1="53870" x2="59145" y2="53870"/>
                        <a14:foregroundMark x1="57468" y1="54613" x2="57468" y2="54613"/>
                        <a14:foregroundMark x1="54221" y1="55170" x2="54221" y2="55170"/>
                        <a14:foregroundMark x1="58766" y1="56904" x2="58766" y2="56904"/>
                        <a14:foregroundMark x1="66450" y1="55480" x2="66450" y2="55480"/>
                        <a14:foregroundMark x1="70130" y1="54923" x2="70130" y2="54923"/>
                        <a14:foregroundMark x1="72619" y1="54613" x2="72619" y2="54613"/>
                        <a14:foregroundMark x1="72890" y1="54613" x2="72890" y2="54613"/>
                        <a14:foregroundMark x1="74675" y1="53127" x2="74675" y2="53127"/>
                        <a14:foregroundMark x1="76299" y1="50712" x2="76299" y2="50712"/>
                        <a14:foregroundMark x1="77327" y1="48669" x2="77327" y2="48669"/>
                        <a14:foregroundMark x1="38149" y1="54303" x2="38149" y2="54303"/>
                        <a14:foregroundMark x1="16450" y1="46502" x2="16450" y2="46502"/>
                        <a14:foregroundMark x1="16180" y1="47368" x2="16180" y2="47368"/>
                        <a14:foregroundMark x1="16829" y1="48793" x2="16829" y2="48793"/>
                        <a14:foregroundMark x1="16288" y1="47059" x2="16288" y2="47059"/>
                        <a14:foregroundMark x1="15909" y1="46935" x2="15909" y2="46935"/>
                        <a14:foregroundMark x1="15530" y1="47059" x2="15530" y2="47059"/>
                        <a14:foregroundMark x1="16558" y1="50712" x2="16558" y2="50712"/>
                        <a14:foregroundMark x1="16937" y1="47368" x2="16937" y2="47368"/>
                        <a14:foregroundMark x1="49026" y1="55789" x2="49026" y2="55789"/>
                        <a14:foregroundMark x1="49513" y1="55356" x2="49513" y2="55356"/>
                        <a14:foregroundMark x1="64665" y1="54923" x2="64665" y2="54923"/>
                        <a14:foregroundMark x1="78355" y1="58514" x2="78355" y2="58514"/>
                        <a14:foregroundMark x1="84416" y1="56347" x2="84416" y2="56347"/>
                        <a14:foregroundMark x1="92965" y1="56347" x2="92965" y2="56347"/>
                        <a14:foregroundMark x1="97132" y1="60124" x2="97132" y2="60124"/>
                        <a14:foregroundMark x1="96374" y1="58080" x2="96374" y2="58080"/>
                        <a14:foregroundMark x1="92478" y1="51827" x2="92478" y2="51827"/>
                        <a14:foregroundMark x1="90097" y1="47492" x2="90097" y2="47492"/>
                        <a14:foregroundMark x1="78463" y1="46068" x2="78463" y2="46068"/>
                        <a14:foregroundMark x1="79870" y1="42477" x2="79870" y2="42477"/>
                        <a14:foregroundMark x1="79600" y1="49412" x2="79600" y2="49412"/>
                        <a14:foregroundMark x1="78734" y1="55913" x2="78734" y2="55913"/>
                        <a14:foregroundMark x1="76569" y1="55604" x2="76569" y2="55604"/>
                        <a14:foregroundMark x1="53193" y1="4706" x2="53193" y2="4706"/>
                        <a14:foregroundMark x1="55574" y1="5015" x2="55574" y2="5015"/>
                        <a14:foregroundMark x1="58766" y1="5882" x2="58766" y2="5882"/>
                        <a14:foregroundMark x1="60877" y1="6749" x2="60877" y2="6749"/>
                        <a14:foregroundMark x1="63041" y1="7740" x2="63041" y2="7740"/>
                        <a14:foregroundMark x1="50920" y1="4582" x2="50920" y2="4582"/>
                        <a14:foregroundMark x1="48160" y1="4582" x2="48160" y2="4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1370965"/>
            <a:ext cx="2705853" cy="2276475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outerShdw blurRad="50800" dist="50800" dir="5400000" algn="ctr" rotWithShape="0">
              <a:schemeClr val="tx1">
                <a:lumMod val="50000"/>
                <a:lumOff val="50000"/>
                <a:alpha val="100000"/>
              </a:schemeClr>
            </a:outerShdw>
          </a:effectLst>
        </p:spPr>
      </p:pic>
      <p:sp>
        <p:nvSpPr>
          <p:cNvPr id="14" name="矩形: 圆角 1"/>
          <p:cNvSpPr/>
          <p:nvPr/>
        </p:nvSpPr>
        <p:spPr>
          <a:xfrm>
            <a:off x="1292860" y="1137285"/>
            <a:ext cx="15666720" cy="2813050"/>
          </a:xfrm>
          <a:prstGeom prst="round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003F6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1185" y="1370965"/>
            <a:ext cx="11845290" cy="2276475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outerShdw blurRad="508000" dist="114300" dir="2700000" algn="tl" rotWithShape="0">
              <a:srgbClr val="FFFDF4">
                <a:alpha val="35000"/>
              </a:srgb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zh-CN" altLang="en-US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爱享国际演讲俱乐部</a:t>
            </a:r>
            <a:endParaRPr lang="en-US" altLang="zh-CN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Enjoy Toastmasters Club</a:t>
            </a:r>
            <a:endParaRPr lang="en-US" altLang="zh-CN" sz="5400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12" name="图片 11" descr="未命名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325" y="7292340"/>
            <a:ext cx="10287000" cy="9613900"/>
          </a:xfrm>
          <a:prstGeom prst="rect">
            <a:avLst/>
          </a:prstGeom>
          <a:effectLst>
            <a:outerShdw blurRad="317500" dist="1905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: 圆角 1"/>
          <p:cNvSpPr/>
          <p:nvPr/>
        </p:nvSpPr>
        <p:spPr>
          <a:xfrm>
            <a:off x="655955" y="25434290"/>
            <a:ext cx="16939260" cy="2813050"/>
          </a:xfrm>
          <a:prstGeom prst="round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003F62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84835" y="25430480"/>
            <a:ext cx="12479655" cy="2584450"/>
          </a:xfrm>
          <a:prstGeom prst="rect">
            <a:avLst/>
          </a:prstGeom>
          <a:noFill/>
          <a:effectLst>
            <a:outerShdw blurRad="355600" dist="152400" dir="2700000" algn="tl" rotWithShape="0">
              <a:srgbClr val="FFFDF4">
                <a:alpha val="40000"/>
              </a:srgbClr>
            </a:outerShdw>
          </a:effectLst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日期：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2021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日（周二） 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时间：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19:28-21:30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地址：南山区粤海街道卫星大厦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1408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育陶荟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2941303" y="25888950"/>
            <a:ext cx="18389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参会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6" name="图片 75" descr="e2fea25b96e01ba6394d1ba0137bd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6495" y="25768935"/>
            <a:ext cx="2142490" cy="2134870"/>
          </a:xfrm>
          <a:prstGeom prst="rect">
            <a:avLst/>
          </a:prstGeom>
        </p:spPr>
      </p:pic>
      <p:pic>
        <p:nvPicPr>
          <p:cNvPr id="18" name="图片 17" descr="未命名_副本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4715" y="12618720"/>
            <a:ext cx="6540500" cy="9105900"/>
          </a:xfrm>
          <a:prstGeom prst="rect">
            <a:avLst/>
          </a:prstGeom>
          <a:effectLst>
            <a:outerShdw blurRad="546100" dist="50800" dir="5400000" sx="114000" sy="114000" algn="ctr" rotWithShape="0">
              <a:srgbClr val="000000">
                <a:alpha val="100000"/>
              </a:srgbClr>
            </a:outerShdw>
            <a:softEdge rad="254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88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未命名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03725" y="3241675"/>
            <a:ext cx="26807795" cy="22317710"/>
          </a:xfrm>
          <a:prstGeom prst="rect">
            <a:avLst/>
          </a:prstGeom>
        </p:spPr>
      </p:pic>
      <p:pic>
        <p:nvPicPr>
          <p:cNvPr id="10" name="图片 9" descr="未命名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610" y="17929860"/>
            <a:ext cx="15823565" cy="8038465"/>
          </a:xfrm>
          <a:prstGeom prst="rect">
            <a:avLst/>
          </a:prstGeom>
        </p:spPr>
      </p:pic>
      <p:sp>
        <p:nvSpPr>
          <p:cNvPr id="11" name="矩形 10" descr="7b0a2020202022776f7264617274223a20227b5c2269645c223a32303330383037372c5c227469645c223a31333436387d220a7d0a"/>
          <p:cNvSpPr/>
          <p:nvPr/>
        </p:nvSpPr>
        <p:spPr>
          <a:xfrm>
            <a:off x="3566796" y="6642090"/>
            <a:ext cx="10866120" cy="1706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extrusionH="107950" contourW="31750">
              <a:extrusionClr>
                <a:srgbClr val="CB013D"/>
              </a:extrusionClr>
              <a:contourClr>
                <a:srgbClr val="CB013D"/>
              </a:contourClr>
            </a:sp3d>
          </a:bodyPr>
          <a:p>
            <a:pPr algn="ctr"/>
            <a:r>
              <a:rPr lang="zh-CN" altLang="en-US" sz="10500" b="1">
                <a:ln w="76200" cmpd="sng">
                  <a:solidFill>
                    <a:srgbClr val="CB013D"/>
                  </a:solidFill>
                  <a:prstDash val="solid"/>
                </a:ln>
                <a:solidFill>
                  <a:srgbClr val="7A122D"/>
                </a:solidFill>
                <a:effectLst>
                  <a:outerShdw dist="63500" algn="l" rotWithShape="0">
                    <a:srgbClr val="D60541">
                      <a:alpha val="92000"/>
                    </a:srgbClr>
                  </a:outerShdw>
                </a:effectLst>
                <a:latin typeface="汉仪晴空体简" panose="00020600040101010101" charset="-122"/>
                <a:ea typeface="汉仪晴空体简" panose="00020600040101010101" charset="-122"/>
              </a:rPr>
              <a:t>爱，不止一种表达</a:t>
            </a:r>
            <a:endParaRPr lang="zh-CN" altLang="en-US" sz="10500" b="1">
              <a:ln w="76200" cmpd="sng">
                <a:solidFill>
                  <a:srgbClr val="CB013D"/>
                </a:solidFill>
                <a:prstDash val="solid"/>
              </a:ln>
              <a:solidFill>
                <a:srgbClr val="7A122D"/>
              </a:solidFill>
              <a:effectLst>
                <a:outerShdw dist="63500" algn="l" rotWithShape="0">
                  <a:srgbClr val="D60541">
                    <a:alpha val="92000"/>
                  </a:srgbClr>
                </a:outerShdw>
              </a:effectLst>
              <a:latin typeface="汉仪晴空体简" panose="00020600040101010101" charset="-122"/>
              <a:ea typeface="汉仪晴空体简" panose="00020600040101010101" charset="-122"/>
            </a:endParaRPr>
          </a:p>
        </p:txBody>
      </p:sp>
      <p:pic>
        <p:nvPicPr>
          <p:cNvPr id="12" name="图片 11" descr="未命名_副本"/>
          <p:cNvPicPr>
            <a:picLocks noChangeAspect="1"/>
          </p:cNvPicPr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990090" y="2527300"/>
            <a:ext cx="14492605" cy="89185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27152" y="26063890"/>
            <a:ext cx="12621976" cy="2014855"/>
          </a:xfrm>
          <a:prstGeom prst="rect">
            <a:avLst/>
          </a:prstGeom>
          <a:noFill/>
          <a:effectLst>
            <a:outerShdw blurRad="444500" dist="266700" dir="2700000" algn="tl" rotWithShape="0">
              <a:srgbClr val="FFFDF4">
                <a:alpha val="46000"/>
              </a:srgbClr>
            </a:outerShdw>
          </a:effectLst>
        </p:spPr>
        <p:txBody>
          <a:bodyPr wrap="square" rtlCol="0">
            <a:spAutoFit/>
          </a:bodyPr>
          <a:p>
            <a:pPr fontAlgn="auto">
              <a:lnSpc>
                <a:spcPts val="5000"/>
              </a:lnSpc>
            </a:pPr>
            <a:r>
              <a:rPr lang="zh-CN" altLang="en-US" sz="4400" b="1" dirty="0">
                <a:solidFill>
                  <a:schemeClr val="tx1"/>
                </a:solidFill>
                <a:latin typeface="汉仪晓波美妍体简" panose="00020600040101010101" charset="-122"/>
                <a:ea typeface="汉仪晓波美妍体简" panose="00020600040101010101" charset="-122"/>
                <a:cs typeface="汉仪晓波美妍体简" panose="00020600040101010101" charset="-122"/>
              </a:rPr>
              <a:t>日期：</a:t>
            </a:r>
            <a:r>
              <a:rPr lang="en-US" altLang="zh-CN" sz="4400" b="1" dirty="0">
                <a:solidFill>
                  <a:schemeClr val="tx1"/>
                </a:solidFill>
                <a:latin typeface="汉仪晓波美妍体简" panose="00020600040101010101" charset="-122"/>
                <a:ea typeface="汉仪晓波美妍体简" panose="00020600040101010101" charset="-122"/>
                <a:cs typeface="汉仪晓波美妍体简" panose="00020600040101010101" charset="-122"/>
              </a:rPr>
              <a:t>8</a:t>
            </a:r>
            <a:r>
              <a:rPr lang="zh-CN" altLang="en-US" sz="4400" b="1" dirty="0">
                <a:solidFill>
                  <a:schemeClr val="tx1"/>
                </a:solidFill>
                <a:latin typeface="汉仪晓波美妍体简" panose="00020600040101010101" charset="-122"/>
                <a:ea typeface="汉仪晓波美妍体简" panose="00020600040101010101" charset="-122"/>
                <a:cs typeface="汉仪晓波美妍体简" panose="00020600040101010101" charset="-122"/>
              </a:rPr>
              <a:t>月</a:t>
            </a:r>
            <a:r>
              <a:rPr lang="en-US" altLang="zh-CN" sz="4400" b="1" dirty="0">
                <a:solidFill>
                  <a:schemeClr val="tx1"/>
                </a:solidFill>
                <a:latin typeface="汉仪晓波美妍体简" panose="00020600040101010101" charset="-122"/>
                <a:ea typeface="汉仪晓波美妍体简" panose="00020600040101010101" charset="-122"/>
                <a:cs typeface="汉仪晓波美妍体简" panose="00020600040101010101" charset="-122"/>
              </a:rPr>
              <a:t>17</a:t>
            </a:r>
            <a:r>
              <a:rPr lang="zh-CN" altLang="en-US" sz="4400" b="1" dirty="0">
                <a:solidFill>
                  <a:schemeClr val="tx1"/>
                </a:solidFill>
                <a:latin typeface="汉仪晓波美妍体简" panose="00020600040101010101" charset="-122"/>
                <a:ea typeface="汉仪晓波美妍体简" panose="00020600040101010101" charset="-122"/>
                <a:cs typeface="汉仪晓波美妍体简" panose="00020600040101010101" charset="-122"/>
              </a:rPr>
              <a:t>（</a:t>
            </a:r>
            <a:r>
              <a:rPr lang="en-US" altLang="zh-CN" sz="4400" b="1" dirty="0">
                <a:solidFill>
                  <a:schemeClr val="tx1"/>
                </a:solidFill>
                <a:latin typeface="汉仪晓波美妍体简" panose="00020600040101010101" charset="-122"/>
                <a:ea typeface="汉仪晓波美妍体简" panose="00020600040101010101" charset="-122"/>
                <a:cs typeface="汉仪晓波美妍体简" panose="00020600040101010101" charset="-122"/>
              </a:rPr>
              <a:t>Tue</a:t>
            </a:r>
            <a:r>
              <a:rPr lang="zh-CN" altLang="en-US" sz="4400" b="1" dirty="0">
                <a:solidFill>
                  <a:schemeClr val="tx1"/>
                </a:solidFill>
                <a:latin typeface="汉仪晓波美妍体简" panose="00020600040101010101" charset="-122"/>
                <a:ea typeface="汉仪晓波美妍体简" panose="00020600040101010101" charset="-122"/>
                <a:cs typeface="汉仪晓波美妍体简" panose="00020600040101010101" charset="-122"/>
              </a:rPr>
              <a:t>） </a:t>
            </a:r>
            <a:endParaRPr lang="en-US" altLang="zh-CN" sz="4400" b="1" dirty="0">
              <a:solidFill>
                <a:schemeClr val="tx1"/>
              </a:solidFill>
              <a:latin typeface="汉仪晓波美妍体简" panose="00020600040101010101" charset="-122"/>
              <a:ea typeface="汉仪晓波美妍体简" panose="00020600040101010101" charset="-122"/>
              <a:cs typeface="汉仪晓波美妍体简" panose="00020600040101010101" charset="-122"/>
            </a:endParaRPr>
          </a:p>
          <a:p>
            <a:pPr fontAlgn="auto">
              <a:lnSpc>
                <a:spcPts val="5000"/>
              </a:lnSpc>
            </a:pPr>
            <a:r>
              <a:rPr lang="zh-CN" altLang="en-US" sz="4400" b="1" dirty="0">
                <a:solidFill>
                  <a:schemeClr val="tx1"/>
                </a:solidFill>
                <a:latin typeface="汉仪晓波美妍体简" panose="00020600040101010101" charset="-122"/>
                <a:ea typeface="汉仪晓波美妍体简" panose="00020600040101010101" charset="-122"/>
                <a:cs typeface="汉仪晓波美妍体简" panose="00020600040101010101" charset="-122"/>
              </a:rPr>
              <a:t>时间：</a:t>
            </a:r>
            <a:r>
              <a:rPr lang="en-US" altLang="zh-CN" sz="4400" b="1" dirty="0">
                <a:solidFill>
                  <a:schemeClr val="tx1"/>
                </a:solidFill>
                <a:latin typeface="汉仪晓波美妍体简" panose="00020600040101010101" charset="-122"/>
                <a:ea typeface="汉仪晓波美妍体简" panose="00020600040101010101" charset="-122"/>
                <a:cs typeface="汉仪晓波美妍体简" panose="00020600040101010101" charset="-122"/>
              </a:rPr>
              <a:t>19:28-21:30</a:t>
            </a:r>
            <a:endParaRPr lang="en-US" altLang="zh-CN" sz="4400" b="1" dirty="0">
              <a:solidFill>
                <a:schemeClr val="tx1"/>
              </a:solidFill>
              <a:latin typeface="汉仪晓波美妍体简" panose="00020600040101010101" charset="-122"/>
              <a:ea typeface="汉仪晓波美妍体简" panose="00020600040101010101" charset="-122"/>
              <a:cs typeface="汉仪晓波美妍体简" panose="00020600040101010101" charset="-122"/>
            </a:endParaRPr>
          </a:p>
          <a:p>
            <a:pPr fontAlgn="auto">
              <a:lnSpc>
                <a:spcPts val="5000"/>
              </a:lnSpc>
            </a:pPr>
            <a:r>
              <a:rPr lang="zh-CN" altLang="en-US" sz="4400" b="1" dirty="0">
                <a:solidFill>
                  <a:schemeClr val="tx1"/>
                </a:solidFill>
                <a:latin typeface="汉仪晓波美妍体简" panose="00020600040101010101" charset="-122"/>
                <a:ea typeface="汉仪晓波美妍体简" panose="00020600040101010101" charset="-122"/>
                <a:cs typeface="汉仪晓波美妍体简" panose="00020600040101010101" charset="-122"/>
              </a:rPr>
              <a:t>地址：</a:t>
            </a:r>
            <a:r>
              <a:rPr lang="zh-CN" sz="4400" b="1" dirty="0">
                <a:solidFill>
                  <a:schemeClr val="tx1"/>
                </a:solidFill>
                <a:latin typeface="汉仪晓波美妍体简" panose="00020600040101010101" charset="-122"/>
                <a:ea typeface="汉仪晓波美妍体简" panose="00020600040101010101" charset="-122"/>
                <a:cs typeface="汉仪晓波美妍体简" panose="00020600040101010101" charset="-122"/>
              </a:rPr>
              <a:t>南山区粤海街道卫星大厦</a:t>
            </a:r>
            <a:r>
              <a:rPr lang="en-US" altLang="zh-CN" sz="4400" b="1" dirty="0">
                <a:solidFill>
                  <a:schemeClr val="tx1"/>
                </a:solidFill>
                <a:latin typeface="汉仪晓波美妍体简" panose="00020600040101010101" charset="-122"/>
                <a:ea typeface="汉仪晓波美妍体简" panose="00020600040101010101" charset="-122"/>
                <a:cs typeface="汉仪晓波美妍体简" panose="00020600040101010101" charset="-122"/>
              </a:rPr>
              <a:t>1408</a:t>
            </a:r>
            <a:r>
              <a:rPr lang="zh-CN" altLang="en-US" sz="4400" b="1" dirty="0">
                <a:solidFill>
                  <a:schemeClr val="tx1"/>
                </a:solidFill>
                <a:latin typeface="汉仪晓波美妍体简" panose="00020600040101010101" charset="-122"/>
                <a:ea typeface="汉仪晓波美妍体简" panose="00020600040101010101" charset="-122"/>
                <a:cs typeface="汉仪晓波美妍体简" panose="00020600040101010101" charset="-122"/>
              </a:rPr>
              <a:t>号育陶荟</a:t>
            </a:r>
            <a:endParaRPr lang="zh-CN" altLang="en-US" sz="4400" b="1" dirty="0">
              <a:solidFill>
                <a:schemeClr val="tx1"/>
              </a:solidFill>
              <a:latin typeface="汉仪晓波美妍体简" panose="00020600040101010101" charset="-122"/>
              <a:ea typeface="汉仪晓波美妍体简" panose="00020600040101010101" charset="-122"/>
              <a:cs typeface="汉仪晓波美妍体简" panose="00020600040101010101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2924790" y="26218515"/>
            <a:ext cx="22701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</a:t>
            </a:r>
            <a:endParaRPr lang="en-US" altLang="zh-CN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5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参会</a:t>
            </a:r>
            <a:endParaRPr lang="zh-CN" altLang="en-US" sz="5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724376" y="1012550"/>
            <a:ext cx="14550325" cy="2364477"/>
            <a:chOff x="799790" y="278260"/>
            <a:chExt cx="14550325" cy="2364477"/>
          </a:xfrm>
          <a:noFill/>
        </p:grpSpPr>
        <p:pic>
          <p:nvPicPr>
            <p:cNvPr id="7" name="图片 6" descr="图片包含 游戏机, 建筑, 体育&#10;&#10;描述已自动生成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82" b="92817" l="1786" r="97890">
                          <a14:foregroundMark x1="33496" y1="8793" x2="33496" y2="8793"/>
                          <a14:foregroundMark x1="19589" y1="20186" x2="19589" y2="20186"/>
                          <a14:foregroundMark x1="13258" y1="32632" x2="13258" y2="32632"/>
                          <a14:foregroundMark x1="11364" y1="39009" x2="11364" y2="39009"/>
                          <a14:foregroundMark x1="1894" y1="38824" x2="1894" y2="38824"/>
                          <a14:foregroundMark x1="1786" y1="62105" x2="1786" y2="62105"/>
                          <a14:foregroundMark x1="11634" y1="62415" x2="11634" y2="62415"/>
                          <a14:foregroundMark x1="37013" y1="93065" x2="37013" y2="93065"/>
                          <a14:foregroundMark x1="35011" y1="76161" x2="35011" y2="76161"/>
                          <a14:foregroundMark x1="36147" y1="62848" x2="36147" y2="62848"/>
                          <a14:foregroundMark x1="46104" y1="59257" x2="46104" y2="59257"/>
                          <a14:foregroundMark x1="82359" y1="57090" x2="82359" y2="57090"/>
                          <a14:foregroundMark x1="89935" y1="61981" x2="89935" y2="61981"/>
                          <a14:foregroundMark x1="97890" y1="62105" x2="97890" y2="62105"/>
                          <a14:foregroundMark x1="97781" y1="40124" x2="97781" y2="40124"/>
                          <a14:foregroundMark x1="86526" y1="40991" x2="86526" y2="40991"/>
                          <a14:foregroundMark x1="84253" y1="53437" x2="84253" y2="53437"/>
                          <a14:foregroundMark x1="89340" y1="57337" x2="89340" y2="57337"/>
                          <a14:foregroundMark x1="65963" y1="50836" x2="65963" y2="50836"/>
                          <a14:foregroundMark x1="57846" y1="49102" x2="57846" y2="49102"/>
                          <a14:foregroundMark x1="42100" y1="49845" x2="42100" y2="49845"/>
                          <a14:foregroundMark x1="41071" y1="44211" x2="41071" y2="44211"/>
                          <a14:foregroundMark x1="39773" y1="32755" x2="39773" y2="32755"/>
                          <a14:foregroundMark x1="42208" y1="25573" x2="42208" y2="25573"/>
                          <a14:foregroundMark x1="43831" y1="21796" x2="43831" y2="21796"/>
                          <a14:foregroundMark x1="41667" y1="17585" x2="41667" y2="17585"/>
                          <a14:foregroundMark x1="30303" y1="19071" x2="30303" y2="19071"/>
                          <a14:foregroundMark x1="23268" y1="17152" x2="23268" y2="17152"/>
                          <a14:foregroundMark x1="20725" y1="21920" x2="20725" y2="21920"/>
                          <a14:foregroundMark x1="16071" y1="31889" x2="16071" y2="31889"/>
                          <a14:foregroundMark x1="11526" y1="43344" x2="11526" y2="43344"/>
                          <a14:foregroundMark x1="1786" y1="39257" x2="1786" y2="39257"/>
                          <a14:foregroundMark x1="2165" y1="46811" x2="2165" y2="46811"/>
                          <a14:foregroundMark x1="1894" y1="54613" x2="1894" y2="54613"/>
                          <a14:foregroundMark x1="1786" y1="62291" x2="1786" y2="62291"/>
                          <a14:foregroundMark x1="10877" y1="62415" x2="10877" y2="62415"/>
                          <a14:foregroundMark x1="7576" y1="52446" x2="7576" y2="52446"/>
                          <a14:foregroundMark x1="11742" y1="58514" x2="11742" y2="58514"/>
                          <a14:foregroundMark x1="18561" y1="58638" x2="18561" y2="58638"/>
                          <a14:foregroundMark x1="25379" y1="59257" x2="25379" y2="59257"/>
                          <a14:foregroundMark x1="30465" y1="58824" x2="30465" y2="58824"/>
                          <a14:foregroundMark x1="38258" y1="59071" x2="38258" y2="59071"/>
                          <a14:foregroundMark x1="40693" y1="58080" x2="40693" y2="58080"/>
                          <a14:foregroundMark x1="47781" y1="58080" x2="47781" y2="58080"/>
                          <a14:foregroundMark x1="52165" y1="58638" x2="52165" y2="58638"/>
                          <a14:foregroundMark x1="56115" y1="59071" x2="56115" y2="59071"/>
                          <a14:foregroundMark x1="67100" y1="58824" x2="67100" y2="58824"/>
                          <a14:foregroundMark x1="74405" y1="58824" x2="74405" y2="58824"/>
                          <a14:foregroundMark x1="83766" y1="59938" x2="83766" y2="59938"/>
                          <a14:foregroundMark x1="86526" y1="59814" x2="86526" y2="59814"/>
                          <a14:foregroundMark x1="91234" y1="59257" x2="91234" y2="59257"/>
                          <a14:foregroundMark x1="94859" y1="58514" x2="94859" y2="58514"/>
                          <a14:foregroundMark x1="95996" y1="61548" x2="95996" y2="61548"/>
                          <a14:foregroundMark x1="95996" y1="55170" x2="95996" y2="55170"/>
                          <a14:foregroundMark x1="96158" y1="49536" x2="96158" y2="49536"/>
                          <a14:foregroundMark x1="96158" y1="45511" x2="96158" y2="45511"/>
                          <a14:foregroundMark x1="94102" y1="43901" x2="94102" y2="43901"/>
                          <a14:foregroundMark x1="94751" y1="42167" x2="94751" y2="42167"/>
                          <a14:foregroundMark x1="85552" y1="41734" x2="85552" y2="41734"/>
                          <a14:foregroundMark x1="77597" y1="41610" x2="77597" y2="41610"/>
                          <a14:foregroundMark x1="72781" y1="41610" x2="72781" y2="41610"/>
                          <a14:foregroundMark x1="58983" y1="41300" x2="58983" y2="41300"/>
                          <a14:foregroundMark x1="53842" y1="41176" x2="53842" y2="41176"/>
                          <a14:foregroundMark x1="42587" y1="41176" x2="42587" y2="41176"/>
                          <a14:foregroundMark x1="35227" y1="40433" x2="35227" y2="40433"/>
                          <a14:foregroundMark x1="17803" y1="40743" x2="17803" y2="40743"/>
                          <a14:foregroundMark x1="11742" y1="40867" x2="11742" y2="40867"/>
                          <a14:foregroundMark x1="5303" y1="41424" x2="5303" y2="41424"/>
                          <a14:foregroundMark x1="2273" y1="40867" x2="2273" y2="40867"/>
                          <a14:foregroundMark x1="2922" y1="50836" x2="2922" y2="50836"/>
                          <a14:foregroundMark x1="3030" y1="56037" x2="3030" y2="56037"/>
                          <a14:foregroundMark x1="17424" y1="36223" x2="17424" y2="36223"/>
                          <a14:foregroundMark x1="27273" y1="27554" x2="27273" y2="27554"/>
                          <a14:foregroundMark x1="33874" y1="31455" x2="33874" y2="31455"/>
                          <a14:foregroundMark x1="41071" y1="35975" x2="41071" y2="35975"/>
                          <a14:foregroundMark x1="43236" y1="27430" x2="43236" y2="27430"/>
                          <a14:foregroundMark x1="45346" y1="26006" x2="45346" y2="26006"/>
                          <a14:foregroundMark x1="48160" y1="20805" x2="48160" y2="20805"/>
                          <a14:foregroundMark x1="35877" y1="17585" x2="35877" y2="17585"/>
                          <a14:foregroundMark x1="31981" y1="24830" x2="31981" y2="24830"/>
                          <a14:foregroundMark x1="29167" y1="31207" x2="29167" y2="31207"/>
                          <a14:foregroundMark x1="25541" y1="39443" x2="25541" y2="39443"/>
                          <a14:foregroundMark x1="36526" y1="14861" x2="36526" y2="14861"/>
                          <a14:foregroundMark x1="24784" y1="26006" x2="24784" y2="26006"/>
                          <a14:foregroundMark x1="21374" y1="33498" x2="21374" y2="33498"/>
                          <a14:foregroundMark x1="27273" y1="22786" x2="27273" y2="22786"/>
                          <a14:foregroundMark x1="21483" y1="34365" x2="21483" y2="34365"/>
                          <a14:foregroundMark x1="20346" y1="39133" x2="20346" y2="39133"/>
                          <a14:foregroundMark x1="23647" y1="30155" x2="23647" y2="30155"/>
                          <a14:foregroundMark x1="30952" y1="22663" x2="30952" y2="22663"/>
                          <a14:foregroundMark x1="29708" y1="37090" x2="29708" y2="37090"/>
                          <a14:foregroundMark x1="35498" y1="36099" x2="35498" y2="36099"/>
                          <a14:foregroundMark x1="38258" y1="37957" x2="38258" y2="37957"/>
                          <a14:foregroundMark x1="41937" y1="36842" x2="41937" y2="36842"/>
                          <a14:foregroundMark x1="45996" y1="37523" x2="45996" y2="37523"/>
                          <a14:foregroundMark x1="52165" y1="40000" x2="52165" y2="40000"/>
                          <a14:foregroundMark x1="55465" y1="42043" x2="55465" y2="42043"/>
                          <a14:foregroundMark x1="59903" y1="42477" x2="59903" y2="42477"/>
                          <a14:foregroundMark x1="65801" y1="42167" x2="65801" y2="42167"/>
                          <a14:foregroundMark x1="43074" y1="39690" x2="43074" y2="39690"/>
                          <a14:foregroundMark x1="41180" y1="39133" x2="41180" y2="39133"/>
                          <a14:foregroundMark x1="41288" y1="43034" x2="41288" y2="43034"/>
                          <a14:foregroundMark x1="34091" y1="42724" x2="34091" y2="42724"/>
                          <a14:foregroundMark x1="28193" y1="39876" x2="28193" y2="39876"/>
                          <a14:foregroundMark x1="26786" y1="38824" x2="26786" y2="38824"/>
                          <a14:foregroundMark x1="22240" y1="43777" x2="22240" y2="43777"/>
                          <a14:foregroundMark x1="13636" y1="42167" x2="13636" y2="42167"/>
                          <a14:foregroundMark x1="6818" y1="40124" x2="6818" y2="40124"/>
                          <a14:foregroundMark x1="6061" y1="42167" x2="6061" y2="42167"/>
                          <a14:foregroundMark x1="4058" y1="46935" x2="4058" y2="46935"/>
                          <a14:foregroundMark x1="3301" y1="45077" x2="3301" y2="45077"/>
                          <a14:foregroundMark x1="3788" y1="43034" x2="3788" y2="43034"/>
                          <a14:foregroundMark x1="4654" y1="51703" x2="4654" y2="51703"/>
                          <a14:foregroundMark x1="6061" y1="57090" x2="6061" y2="57090"/>
                          <a14:foregroundMark x1="6061" y1="60124" x2="6061" y2="60124"/>
                          <a14:foregroundMark x1="4816" y1="60805" x2="4816" y2="60805"/>
                          <a14:foregroundMark x1="8983" y1="59814" x2="8983" y2="59814"/>
                          <a14:foregroundMark x1="10768" y1="51393" x2="10768" y2="51393"/>
                          <a14:foregroundMark x1="9740" y1="49845" x2="9740" y2="49845"/>
                          <a14:foregroundMark x1="10606" y1="55913" x2="10606" y2="55913"/>
                          <a14:foregroundMark x1="13528" y1="58390" x2="13528" y2="58390"/>
                          <a14:foregroundMark x1="14935" y1="60124" x2="15801" y2="59938"/>
                          <a14:foregroundMark x1="18561" y1="59938" x2="18561" y2="59938"/>
                          <a14:foregroundMark x1="19102" y1="63839" x2="19102" y2="63839"/>
                          <a14:foregroundMark x1="21483" y1="69659" x2="21483" y2="69659"/>
                          <a14:foregroundMark x1="26136" y1="70774" x2="26136" y2="70774"/>
                          <a14:foregroundMark x1="25649" y1="73251" x2="25649" y2="73251"/>
                          <a14:foregroundMark x1="27652" y1="73251" x2="27652" y2="73251"/>
                          <a14:foregroundMark x1="30682" y1="77028" x2="30682" y2="77028"/>
                          <a14:foregroundMark x1="33333" y1="81486" x2="33333" y2="81486"/>
                          <a14:foregroundMark x1="32359" y1="74241" x2="32359" y2="74241"/>
                          <a14:foregroundMark x1="32468" y1="70217" x2="32468" y2="70217"/>
                          <a14:foregroundMark x1="32089" y1="67183" x2="32089" y2="67183"/>
                          <a14:foregroundMark x1="24784" y1="65449" x2="24784" y2="65449"/>
                          <a14:foregroundMark x1="19697" y1="68050" x2="19697" y2="68050"/>
                          <a14:foregroundMark x1="21104" y1="72693" x2="21104" y2="72693"/>
                          <a14:foregroundMark x1="20833" y1="66192" x2="20833" y2="66192"/>
                          <a14:foregroundMark x1="23268" y1="61672" x2="23268" y2="61672"/>
                          <a14:foregroundMark x1="34848" y1="58638" x2="34848" y2="58638"/>
                          <a14:foregroundMark x1="37013" y1="60681" x2="37013" y2="60681"/>
                          <a14:foregroundMark x1="45238" y1="59690" x2="45238" y2="59690"/>
                          <a14:foregroundMark x1="49513" y1="60681" x2="49513" y2="60681"/>
                          <a14:foregroundMark x1="55465" y1="59814" x2="55465" y2="59814"/>
                          <a14:foregroundMark x1="58496" y1="61424" x2="58496" y2="61424"/>
                          <a14:foregroundMark x1="56223" y1="61981" x2="56223" y2="61981"/>
                          <a14:foregroundMark x1="62554" y1="59690" x2="62554" y2="59690"/>
                          <a14:foregroundMark x1="71266" y1="55913" x2="71266" y2="55913"/>
                          <a14:foregroundMark x1="44968" y1="54180" x2="44968" y2="54180"/>
                          <a14:foregroundMark x1="31981" y1="48545" x2="31981" y2="48545"/>
                          <a14:foregroundMark x1="32089" y1="42043" x2="32089" y2="42043"/>
                          <a14:foregroundMark x1="23864" y1="44458" x2="23864" y2="44458"/>
                          <a14:foregroundMark x1="25758" y1="48235" x2="25758" y2="48235"/>
                          <a14:foregroundMark x1="23647" y1="51579" x2="23647" y2="51579"/>
                          <a14:foregroundMark x1="23647" y1="56656" x2="23647" y2="56656"/>
                          <a14:foregroundMark x1="26028" y1="55789" x2="26028" y2="55789"/>
                          <a14:foregroundMark x1="26136" y1="51827" x2="26136" y2="51827"/>
                          <a14:foregroundMark x1="27273" y1="45511" x2="27273" y2="45511"/>
                          <a14:foregroundMark x1="27922" y1="43344" x2="27922" y2="43344"/>
                          <a14:foregroundMark x1="33496" y1="46502" x2="35390" y2="48545"/>
                          <a14:foregroundMark x1="40422" y1="50093" x2="40422" y2="50093"/>
                          <a14:foregroundMark x1="40909" y1="53622" x2="40909" y2="53622"/>
                          <a14:foregroundMark x1="33117" y1="53622" x2="34848" y2="54737"/>
                          <a14:foregroundMark x1="48160" y1="57337" x2="48160" y2="57337"/>
                          <a14:foregroundMark x1="48377" y1="53313" x2="48377" y2="53313"/>
                          <a14:foregroundMark x1="48755" y1="52260" x2="48755" y2="52260"/>
                          <a14:foregroundMark x1="49134" y1="49845" x2="49134" y2="49845"/>
                          <a14:foregroundMark x1="51948" y1="47245" x2="51948" y2="47245"/>
                          <a14:foregroundMark x1="52543" y1="45201" x2="52543" y2="45201"/>
                          <a14:foregroundMark x1="52165" y1="43777" x2="52165" y2="43777"/>
                          <a14:foregroundMark x1="53842" y1="50836" x2="53842" y2="50836"/>
                          <a14:foregroundMark x1="54058" y1="53003" x2="54058" y2="53003"/>
                          <a14:foregroundMark x1="61634" y1="52570" x2="61634" y2="52570"/>
                          <a14:foregroundMark x1="66558" y1="50836" x2="66558" y2="50836"/>
                          <a14:foregroundMark x1="66721" y1="51269" x2="66721" y2="51269"/>
                          <a14:foregroundMark x1="61634" y1="52693" x2="61634" y2="52693"/>
                          <a14:foregroundMark x1="59145" y1="53870" x2="59145" y2="53870"/>
                          <a14:foregroundMark x1="57468" y1="54613" x2="57468" y2="54613"/>
                          <a14:foregroundMark x1="54221" y1="55170" x2="54221" y2="55170"/>
                          <a14:foregroundMark x1="58766" y1="56904" x2="58766" y2="56904"/>
                          <a14:foregroundMark x1="66450" y1="55480" x2="66450" y2="55480"/>
                          <a14:foregroundMark x1="70130" y1="54923" x2="70130" y2="54923"/>
                          <a14:foregroundMark x1="72619" y1="54613" x2="72619" y2="54613"/>
                          <a14:foregroundMark x1="72890" y1="54613" x2="72890" y2="54613"/>
                          <a14:foregroundMark x1="74675" y1="53127" x2="74675" y2="53127"/>
                          <a14:foregroundMark x1="76299" y1="50712" x2="76299" y2="50712"/>
                          <a14:foregroundMark x1="77327" y1="48669" x2="77327" y2="48669"/>
                          <a14:foregroundMark x1="38149" y1="54303" x2="38149" y2="54303"/>
                          <a14:foregroundMark x1="16450" y1="46502" x2="16450" y2="46502"/>
                          <a14:foregroundMark x1="16180" y1="47368" x2="16180" y2="47368"/>
                          <a14:foregroundMark x1="16829" y1="48793" x2="16829" y2="48793"/>
                          <a14:foregroundMark x1="16288" y1="47059" x2="16288" y2="47059"/>
                          <a14:foregroundMark x1="15909" y1="46935" x2="15909" y2="46935"/>
                          <a14:foregroundMark x1="15530" y1="47059" x2="15530" y2="47059"/>
                          <a14:foregroundMark x1="16558" y1="50712" x2="16558" y2="50712"/>
                          <a14:foregroundMark x1="16937" y1="47368" x2="16937" y2="47368"/>
                          <a14:foregroundMark x1="49026" y1="55789" x2="49026" y2="55789"/>
                          <a14:foregroundMark x1="49513" y1="55356" x2="49513" y2="55356"/>
                          <a14:foregroundMark x1="64665" y1="54923" x2="64665" y2="54923"/>
                          <a14:foregroundMark x1="78355" y1="58514" x2="78355" y2="58514"/>
                          <a14:foregroundMark x1="84416" y1="56347" x2="84416" y2="56347"/>
                          <a14:foregroundMark x1="92965" y1="56347" x2="92965" y2="56347"/>
                          <a14:foregroundMark x1="97132" y1="60124" x2="97132" y2="60124"/>
                          <a14:foregroundMark x1="96374" y1="58080" x2="96374" y2="58080"/>
                          <a14:foregroundMark x1="92478" y1="51827" x2="92478" y2="51827"/>
                          <a14:foregroundMark x1="90097" y1="47492" x2="90097" y2="47492"/>
                          <a14:foregroundMark x1="78463" y1="46068" x2="78463" y2="46068"/>
                          <a14:foregroundMark x1="79870" y1="42477" x2="79870" y2="42477"/>
                          <a14:foregroundMark x1="79600" y1="49412" x2="79600" y2="49412"/>
                          <a14:foregroundMark x1="78734" y1="55913" x2="78734" y2="55913"/>
                          <a14:foregroundMark x1="76569" y1="55604" x2="76569" y2="55604"/>
                          <a14:foregroundMark x1="53193" y1="4706" x2="53193" y2="4706"/>
                          <a14:foregroundMark x1="55574" y1="5015" x2="55574" y2="5015"/>
                          <a14:foregroundMark x1="58766" y1="5882" x2="58766" y2="5882"/>
                          <a14:foregroundMark x1="60877" y1="6749" x2="60877" y2="6749"/>
                          <a14:foregroundMark x1="63041" y1="7740" x2="63041" y2="7740"/>
                          <a14:foregroundMark x1="50920" y1="4582" x2="50920" y2="4582"/>
                          <a14:foregroundMark x1="48160" y1="4582" x2="48160" y2="45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790" y="278260"/>
              <a:ext cx="2705606" cy="2364477"/>
            </a:xfrm>
            <a:prstGeom prst="rect">
              <a:avLst/>
            </a:prstGeom>
            <a:grpFill/>
          </p:spPr>
        </p:pic>
        <p:sp>
          <p:nvSpPr>
            <p:cNvPr id="8" name="文本框 7"/>
            <p:cNvSpPr txBox="1"/>
            <p:nvPr/>
          </p:nvSpPr>
          <p:spPr>
            <a:xfrm>
              <a:off x="2648960" y="429446"/>
              <a:ext cx="12701155" cy="20612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pPr algn="ctr"/>
              <a:r>
                <a:rPr lang="zh-CN" altLang="en-US" sz="8000" b="1" dirty="0">
                  <a:solidFill>
                    <a:srgbClr val="7A12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爱享国际演讲俱乐部</a:t>
              </a:r>
              <a:endParaRPr lang="en-US" altLang="zh-CN" sz="8000" b="1" dirty="0">
                <a:solidFill>
                  <a:srgbClr val="7A122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4800" b="1" dirty="0">
                  <a:solidFill>
                    <a:srgbClr val="7A122D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Enjoy Toastmasters Club</a:t>
              </a:r>
              <a:endParaRPr lang="en-US" altLang="zh-CN" sz="4800" b="1" dirty="0">
                <a:solidFill>
                  <a:srgbClr val="7A122D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endParaRPr>
            </a:p>
          </p:txBody>
        </p:sp>
      </p:grpSp>
      <p:pic>
        <p:nvPicPr>
          <p:cNvPr id="13" name="图片 12" descr="3d17bfc14c196bf3818c182cacd65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25975310"/>
            <a:ext cx="2236470" cy="2240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64181" y="1212215"/>
            <a:ext cx="9806940" cy="5109210"/>
          </a:xfrm>
          <a:prstGeom prst="rect">
            <a:avLst/>
          </a:prstGeom>
          <a:solidFill>
            <a:srgbClr val="003F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964181" y="8625205"/>
            <a:ext cx="9806940" cy="5619115"/>
          </a:xfrm>
          <a:prstGeom prst="rect">
            <a:avLst/>
          </a:prstGeom>
          <a:solidFill>
            <a:srgbClr val="7A12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64181" y="15471775"/>
            <a:ext cx="9806940" cy="5426075"/>
          </a:xfrm>
          <a:prstGeom prst="rect">
            <a:avLst/>
          </a:prstGeom>
          <a:solidFill>
            <a:srgbClr val="FCED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文本框 239"/>
          <p:cNvSpPr txBox="1"/>
          <p:nvPr/>
        </p:nvSpPr>
        <p:spPr>
          <a:xfrm>
            <a:off x="1906518" y="2674533"/>
            <a:ext cx="14150027" cy="6716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50000"/>
              </a:lnSpc>
            </a:pPr>
            <a:r>
              <a:rPr lang="en-US" altLang="zh-CN" sz="287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endParaRPr lang="en-US" altLang="zh-CN" sz="287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64182" y="22664420"/>
            <a:ext cx="9806940" cy="5426075"/>
          </a:xfrm>
          <a:prstGeom prst="rect">
            <a:avLst/>
          </a:prstGeom>
          <a:solidFill>
            <a:srgbClr val="A6A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0981,&quot;width&quot;:28462}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304_1*i*0"/>
  <p:tag name="KSO_WM_TEMPLATE_CATEGORY" val="diagram"/>
  <p:tag name="KSO_WM_TEMPLATE_INDEX" val="160304"/>
  <p:tag name="KSO_WM_UNIT_INDEX" val="0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04"/>
  <p:tag name="KSO_WM_UNIT_TYPE" val="l_h_f"/>
  <p:tag name="KSO_WM_UNIT_INDEX" val="1_1_1"/>
  <p:tag name="KSO_WM_UNIT_ID" val="diagram160304_1*l_h_f*1_1_1"/>
  <p:tag name="KSO_WM_UNIT_CLEAR" val="1"/>
  <p:tag name="KSO_WM_UNIT_LAYERLEVEL" val="1_1_1"/>
  <p:tag name="KSO_WM_UNIT_VALUE" val="119"/>
  <p:tag name="KSO_WM_UNIT_HIGHLIGHT" val="0"/>
  <p:tag name="KSO_WM_UNIT_COMPATIBLE" val="0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04"/>
  <p:tag name="KSO_WM_UNIT_TYPE" val="l_i"/>
  <p:tag name="KSO_WM_UNIT_INDEX" val="1_1"/>
  <p:tag name="KSO_WM_UNIT_ID" val="diagram160304_1*l_i*1_1"/>
  <p:tag name="KSO_WM_UNIT_CLEAR" val="1"/>
  <p:tag name="KSO_WM_UNIT_LAYERLEVEL" val="1_1"/>
  <p:tag name="KSO_WM_DIAGRAM_GROUP_CODE" val="l1-1"/>
  <p:tag name="KSO_WM_UNIT_FILL_FORE_SCHEMECOLOR_INDEX" val="6"/>
  <p:tag name="KSO_WM_UNIT_FILL_TYPE" val="1"/>
</p:tagLst>
</file>

<file path=ppt/tags/tag13.xml><?xml version="1.0" encoding="utf-8"?>
<p:tagLst xmlns:p="http://schemas.openxmlformats.org/presentationml/2006/main">
  <p:tag name="KSO_WM_UNIT_PLACING_PICTURE_USER_VIEWPORT" val="{&quot;height&quot;:3585,&quot;width&quot;:4261.185826771653}"/>
</p:tagLst>
</file>

<file path=ppt/tags/tag14.xml><?xml version="1.0" encoding="utf-8"?>
<p:tagLst xmlns:p="http://schemas.openxmlformats.org/presentationml/2006/main">
  <p:tag name="KSO_WM_UNIT_PLACING_PICTURE_USER_VIEWPORT" val="{&quot;height&quot;:3723.5858267716535,&quot;width&quot;:4260.796850393701}"/>
</p:tagLst>
</file>

<file path=ppt/tags/tag2.xml><?xml version="1.0" encoding="utf-8"?>
<p:tagLst xmlns:p="http://schemas.openxmlformats.org/presentationml/2006/main">
  <p:tag name="KSO_WM_UNIT_PLACING_PICTURE_USER_VIEWPORT" val="{&quot;height&quot;:20981,&quot;width&quot;:28462}"/>
</p:tagLst>
</file>

<file path=ppt/tags/tag3.xml><?xml version="1.0" encoding="utf-8"?>
<p:tagLst xmlns:p="http://schemas.openxmlformats.org/presentationml/2006/main">
  <p:tag name="KSO_WM_UNIT_PLACING_PICTURE_USER_VIEWPORT" val="{&quot;height&quot;:24302,&quot;width&quot;:28370}"/>
</p:tagLst>
</file>

<file path=ppt/tags/tag4.xml><?xml version="1.0" encoding="utf-8"?>
<p:tagLst xmlns:p="http://schemas.openxmlformats.org/presentationml/2006/main">
  <p:tag name="KSO_WM_UNIT_PLACING_PICTURE_USER_VIEWPORT" val="{&quot;height&quot;:20914,&quot;width&quot;:28370}"/>
</p:tagLst>
</file>

<file path=ppt/tags/tag5.xml><?xml version="1.0" encoding="utf-8"?>
<p:tagLst xmlns:p="http://schemas.openxmlformats.org/presentationml/2006/main">
  <p:tag name="KSO_WM_UNIT_PLACING_PICTURE_USER_VIEWPORT" val="{&quot;height&quot;:3723.5858267716535,&quot;width&quot;:4260.796850393701}"/>
</p:tagLst>
</file>

<file path=ppt/tags/tag6.xml><?xml version="1.0" encoding="utf-8"?>
<p:tagLst xmlns:p="http://schemas.openxmlformats.org/presentationml/2006/main">
  <p:tag name="KSO_WM_UNIT_PLACING_PICTURE_USER_VIEWPORT" val="{&quot;height&quot;:28347,&quot;width&quot;:45399}"/>
</p:tagLst>
</file>

<file path=ppt/tags/tag7.xml><?xml version="1.0" encoding="utf-8"?>
<p:tagLst xmlns:p="http://schemas.openxmlformats.org/presentationml/2006/main">
  <p:tag name="KSO_WM_UNIT_PLACING_PICTURE_USER_VIEWPORT" val="{&quot;height&quot;:3585,&quot;width&quot;:4261}"/>
</p:tagLst>
</file>

<file path=ppt/tags/tag8.xml><?xml version="1.0" encoding="utf-8"?>
<p:tagLst xmlns:p="http://schemas.openxmlformats.org/presentationml/2006/main">
  <p:tag name="KSO_WM_UNIT_PLACING_PICTURE_USER_VIEWPORT" val="{&quot;height&quot;:3362,&quot;width&quot;:3374}"/>
</p:tagLst>
</file>

<file path=ppt/tags/tag9.xml><?xml version="1.0" encoding="utf-8"?>
<p:tagLst xmlns:p="http://schemas.openxmlformats.org/presentationml/2006/main">
  <p:tag name="KSO_WM_UNIT_PLACING_PICTURE_USER_VIEWPORT" val="{&quot;height&quot;:3585,&quot;width&quot;:4261.185826771653}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800</Words>
  <Application>WPS 演示</Application>
  <PresentationFormat>自定义</PresentationFormat>
  <Paragraphs>102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44" baseType="lpstr">
      <vt:lpstr>Arial</vt:lpstr>
      <vt:lpstr>方正书宋_GBK</vt:lpstr>
      <vt:lpstr>Wingdings</vt:lpstr>
      <vt:lpstr>微软雅黑</vt:lpstr>
      <vt:lpstr>汉仪旗黑</vt:lpstr>
      <vt:lpstr>演示悠然小楷</vt:lpstr>
      <vt:lpstr>华文隶书</vt:lpstr>
      <vt:lpstr>手书体</vt:lpstr>
      <vt:lpstr>黑体</vt:lpstr>
      <vt:lpstr>汉仪中黑KW</vt:lpstr>
      <vt:lpstr>幼圆</vt:lpstr>
      <vt:lpstr>华文琥珀</vt:lpstr>
      <vt:lpstr>宋体-简</vt:lpstr>
      <vt:lpstr>方正公文黑体</vt:lpstr>
      <vt:lpstr>方正鲁迅行书 简</vt:lpstr>
      <vt:lpstr>字魂萌趣奶油体</vt:lpstr>
      <vt:lpstr>汉仪青云简</vt:lpstr>
      <vt:lpstr>苹方-简</vt:lpstr>
      <vt:lpstr>方正大黑体_GBK</vt:lpstr>
      <vt:lpstr>方正公文小标宋</vt:lpstr>
      <vt:lpstr>汉仪晓波美妍体简</vt:lpstr>
      <vt:lpstr>Elephant</vt:lpstr>
      <vt:lpstr>OCR A Extended</vt:lpstr>
      <vt:lpstr>汉仪趣黑W</vt:lpstr>
      <vt:lpstr>Edwardian Script ITC</vt:lpstr>
      <vt:lpstr>汉仪晴空体简</vt:lpstr>
      <vt:lpstr>宋体</vt:lpstr>
      <vt:lpstr>Arial Unicode MS</vt:lpstr>
      <vt:lpstr>等线 Light</vt:lpstr>
      <vt:lpstr>汉仪中等线KW</vt:lpstr>
      <vt:lpstr>Calibri Light</vt:lpstr>
      <vt:lpstr>Helvetica Neue</vt:lpstr>
      <vt:lpstr>等线</vt:lpstr>
      <vt:lpstr>Calibri</vt:lpstr>
      <vt:lpstr>汉仪书宋二KW</vt:lpstr>
      <vt:lpstr>华文宋体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</dc:creator>
  <cp:lastModifiedBy>mango</cp:lastModifiedBy>
  <cp:revision>126</cp:revision>
  <dcterms:created xsi:type="dcterms:W3CDTF">2021-08-30T16:42:13Z</dcterms:created>
  <dcterms:modified xsi:type="dcterms:W3CDTF">2021-08-30T16:42:13Z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9E7C14411D97420D8DA6164A47904BEC</vt:lpwstr>
  </property>
  <property fmtid="{D5CDD505-2E9C-101B-9397-08002B2CF9AE}" pid="3" name="KSOProductBuildVer">
    <vt:lpwstr>2052-3.2.1.5071</vt:lpwstr>
  </property>
  <property fmtid="{D5CDD505-2E9C-101B-9397-08002B2CF9AE}" pid="4" name="KSOSaveFontToCloudKey">
    <vt:lpwstr>942379147_embed</vt:lpwstr>
  </property>
</Properties>
</file>